
<file path=[Content_Types].xml><?xml version="1.0" encoding="utf-8"?>
<Types xmlns="http://schemas.openxmlformats.org/package/2006/content-types">
  <Default ContentType="image/jpeg" Extension="jpg"/>
  <Default ContentType="application/vnd.openxmlformats-officedocument.spreadsheetml.sheet" Extension="xlsx"/>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package.core-properties+xml" PartName="/docProps/core.xml"/>
  <Override ContentType="application/vnd.openxmlformats-officedocument.presentationml.presentation.main+xml" PartName="/ppt/presentation.xml"/>
  <Override ContentType="application/vnd.ms-office.chartcolorstyle+xml" PartName="/ppt/charts/colors1.xml"/>
  <Override ContentType="application/vnd.ms-office.chartcolorstyle+xml" PartName="/ppt/charts/colors2.xml"/>
  <Override ContentType="application/vnd.openxmlformats-officedocument.theme+xml" PartName="/ppt/theme/theme1.xml"/>
  <Override ContentType="application/vnd.openxmlformats-officedocument.theme+xml" PartName="/ppt/theme/theme2.xml"/>
  <Override ContentType="application/vnd.openxmlformats-officedocument.drawingml.chart+xml" PartName="/ppt/charts/chart2.xml"/>
  <Override ContentType="application/vnd.openxmlformats-officedocument.drawingml.chart+xml" PartName="/ppt/charts/chart1.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binary" PartName="/ppt/metadata"/>
  <Override ContentType="application/vnd.openxmlformats-officedocument.presentationml.notesMaster+xml" PartName="/ppt/notesMasters/notesMaster1.xml"/>
  <Override ContentType="application/vnd.ms-office.chartstyle+xml" PartName="/ppt/charts/style1.xml"/>
  <Override ContentType="application/vnd.ms-office.chartstyle+xml" PartName="/ppt/charts/style2.xml"/>
  <Override ContentType="application/vnd.openxmlformats-officedocument.presentationml.presProps+xml" PartName="/ppt/presProps.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Lst>
  <p:sldSz cy="6858000" cx="12192000"/>
  <p:notesSz cx="6858000" cy="9144000"/>
  <p:embeddedFontLst>
    <p:embeddedFont>
      <p:font typeface="Poppins SemiBold"/>
      <p:regular r:id="rId72"/>
      <p:bold r:id="rId73"/>
      <p:italic r:id="rId74"/>
      <p:boldItalic r:id="rId7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 uri="http://customooxmlschemas.google.com/">
      <go:slidesCustomData xmlns:go="http://customooxmlschemas.google.com/" r:id="rId76" roundtripDataSignature="AMtx7miEjG82rdfDfc6mnOhGYOfO4u41R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B8C39E8A-5813-43E2-8506-74FCC4D57708}">
  <a:tblStyle styleId="{B8C39E8A-5813-43E2-8506-74FCC4D57708}" styleName="Table_0">
    <a:wholeTbl>
      <a:tcTxStyle b="off" i="off">
        <a:font>
          <a:latin typeface="마루 부리 Beta"/>
          <a:ea typeface="마루 부리 Beta"/>
          <a:cs typeface="마루 부리 Beta"/>
        </a:font>
        <a:schemeClr val="dk1"/>
      </a:tcTxStyle>
      <a:tcStyle>
        <a:tcBdr>
          <a:left>
            <a:ln cap="flat" cmpd="sng" w="9525">
              <a:solidFill>
                <a:srgbClr val="000000">
                  <a:alpha val="0"/>
                </a:srgbClr>
              </a:solidFill>
              <a:prstDash val="solid"/>
              <a:round/>
              <a:headEnd len="sm" w="sm" type="none"/>
              <a:tailEnd len="sm" w="sm" type="none"/>
            </a:ln>
          </a:left>
          <a:right>
            <a:ln cap="flat" cmpd="sng" w="9525">
              <a:solidFill>
                <a:srgbClr val="000000">
                  <a:alpha val="0"/>
                </a:srgbClr>
              </a:solidFill>
              <a:prstDash val="solid"/>
              <a:round/>
              <a:headEnd len="sm" w="sm" type="none"/>
              <a:tailEnd len="sm" w="sm" type="none"/>
            </a:ln>
          </a:right>
          <a:top>
            <a:ln cap="flat" cmpd="sng" w="9525">
              <a:solidFill>
                <a:srgbClr val="000000">
                  <a:alpha val="0"/>
                </a:srgbClr>
              </a:solidFill>
              <a:prstDash val="solid"/>
              <a:round/>
              <a:headEnd len="sm" w="sm" type="none"/>
              <a:tailEnd len="sm" w="sm" type="none"/>
            </a:ln>
          </a:top>
          <a:bottom>
            <a:ln cap="flat" cmpd="sng" w="9525">
              <a:solidFill>
                <a:srgbClr val="000000">
                  <a:alpha val="0"/>
                </a:srgbClr>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rgbClr val="FFFFFF">
              <a:alpha val="0"/>
            </a:srgbClr>
          </a:solidFill>
        </a:fill>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font" Target="fonts/PoppinsSemiBold-bold.fntdata"/><Relationship Id="rId72" Type="http://schemas.openxmlformats.org/officeDocument/2006/relationships/font" Target="fonts/PoppinsSemiBold-regular.fntdata"/><Relationship Id="rId31" Type="http://schemas.openxmlformats.org/officeDocument/2006/relationships/slide" Target="slides/slide25.xml"/><Relationship Id="rId75" Type="http://schemas.openxmlformats.org/officeDocument/2006/relationships/font" Target="fonts/PoppinsSemiBold-boldItalic.fntdata"/><Relationship Id="rId30" Type="http://schemas.openxmlformats.org/officeDocument/2006/relationships/slide" Target="slides/slide24.xml"/><Relationship Id="rId74" Type="http://schemas.openxmlformats.org/officeDocument/2006/relationships/font" Target="fonts/PoppinsSemiBold-italic.fntdata"/><Relationship Id="rId33" Type="http://schemas.openxmlformats.org/officeDocument/2006/relationships/slide" Target="slides/slide27.xml"/><Relationship Id="rId32" Type="http://schemas.openxmlformats.org/officeDocument/2006/relationships/slide" Target="slides/slide26.xml"/><Relationship Id="rId76" Type="http://customschemas.google.com/relationships/presentationmetadata" Target="metadata"/><Relationship Id="rId35" Type="http://schemas.openxmlformats.org/officeDocument/2006/relationships/slide" Target="slides/slide29.xml"/><Relationship Id="rId34" Type="http://schemas.openxmlformats.org/officeDocument/2006/relationships/slide" Target="slides/slide28.xml"/><Relationship Id="rId71" Type="http://schemas.openxmlformats.org/officeDocument/2006/relationships/slide" Target="slides/slide65.xml"/><Relationship Id="rId70" Type="http://schemas.openxmlformats.org/officeDocument/2006/relationships/slide" Target="slides/slide64.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slide" Target="slides/slide58.xml"/><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slide" Target="slides/slide60.xml"/><Relationship Id="rId21" Type="http://schemas.openxmlformats.org/officeDocument/2006/relationships/slide" Target="slides/slide15.xml"/><Relationship Id="rId65" Type="http://schemas.openxmlformats.org/officeDocument/2006/relationships/slide" Target="slides/slide59.xml"/><Relationship Id="rId24" Type="http://schemas.openxmlformats.org/officeDocument/2006/relationships/slide" Target="slides/slide18.xml"/><Relationship Id="rId68" Type="http://schemas.openxmlformats.org/officeDocument/2006/relationships/slide" Target="slides/slide62.xml"/><Relationship Id="rId23" Type="http://schemas.openxmlformats.org/officeDocument/2006/relationships/slide" Target="slides/slide17.xml"/><Relationship Id="rId67" Type="http://schemas.openxmlformats.org/officeDocument/2006/relationships/slide" Target="slides/slide61.xml"/><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slide" Target="slides/slide63.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package" Target="../embeddings/Microsoft_Excel_Sheet1.xlsx"/></Relationships>
</file>

<file path=ppt/charts/_rels/chart2.xml.rels><?xml version="1.0" encoding="UTF-8" standalone="yes"?><Relationships xmlns="http://schemas.openxmlformats.org/package/2006/relationships"><Relationship Id="rId1" Type="http://schemas.microsoft.com/office/2011/relationships/chartStyle" Target="style2.xml"/><Relationship Id="rId2" Type="http://schemas.microsoft.com/office/2011/relationships/chartColorStyle" Target="colors2.xml"/><Relationship Id="rId3" Type="http://schemas.openxmlformats.org/officeDocument/2006/relationships/package" Target="../embeddings/Microsoft_Excel_Sheet2.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ko-KR"/>
        </a:p>
      </c:txPr>
    </c:title>
    <c:autoTitleDeleted val="0"/>
    <c:plotArea>
      <c:layout/>
      <c:barChart>
        <c:barDir val="col"/>
        <c:grouping val="stacked"/>
        <c:varyColors val="0"/>
        <c:ser>
          <c:idx val="0"/>
          <c:order val="0"/>
          <c:tx>
            <c:strRef>
              <c:f>Sheet1!$B$1</c:f>
              <c:strCache>
                <c:ptCount val="1"/>
                <c:pt idx="0">
                  <c:v>계열 1</c:v>
                </c:pt>
              </c:strCache>
            </c:strRef>
          </c:tx>
          <c:spPr>
            <a:solidFill>
              <a:schemeClr val="accent2"/>
            </a:solidFill>
            <a:ln>
              <a:noFill/>
            </a:ln>
            <a:effectLst/>
          </c:spPr>
          <c:invertIfNegative val="0"/>
          <c:cat>
            <c:strRef>
              <c:f>Sheet1!$A$2:$A$5</c:f>
              <c:strCache>
                <c:ptCount val="4"/>
                <c:pt idx="0">
                  <c:v>항목 1</c:v>
                </c:pt>
                <c:pt idx="1">
                  <c:v>항목 2</c:v>
                </c:pt>
                <c:pt idx="2">
                  <c:v>항목 3</c:v>
                </c:pt>
                <c:pt idx="3">
                  <c:v>항목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FD25-4A48-A956-B69DE8B93D71}"/>
            </c:ext>
          </c:extLst>
        </c:ser>
        <c:ser>
          <c:idx val="1"/>
          <c:order val="1"/>
          <c:tx>
            <c:strRef>
              <c:f>Sheet1!$C$1</c:f>
              <c:strCache>
                <c:ptCount val="1"/>
                <c:pt idx="0">
                  <c:v>계열 2</c:v>
                </c:pt>
              </c:strCache>
            </c:strRef>
          </c:tx>
          <c:spPr>
            <a:solidFill>
              <a:schemeClr val="accent4"/>
            </a:solidFill>
            <a:ln>
              <a:noFill/>
            </a:ln>
            <a:effectLst/>
          </c:spPr>
          <c:invertIfNegative val="0"/>
          <c:cat>
            <c:strRef>
              <c:f>Sheet1!$A$2:$A$5</c:f>
              <c:strCache>
                <c:ptCount val="4"/>
                <c:pt idx="0">
                  <c:v>항목 1</c:v>
                </c:pt>
                <c:pt idx="1">
                  <c:v>항목 2</c:v>
                </c:pt>
                <c:pt idx="2">
                  <c:v>항목 3</c:v>
                </c:pt>
                <c:pt idx="3">
                  <c:v>항목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FD25-4A48-A956-B69DE8B93D71}"/>
            </c:ext>
          </c:extLst>
        </c:ser>
        <c:ser>
          <c:idx val="2"/>
          <c:order val="2"/>
          <c:tx>
            <c:strRef>
              <c:f>Sheet1!$D$1</c:f>
              <c:strCache>
                <c:ptCount val="1"/>
                <c:pt idx="0">
                  <c:v>계열 3</c:v>
                </c:pt>
              </c:strCache>
            </c:strRef>
          </c:tx>
          <c:spPr>
            <a:solidFill>
              <a:schemeClr val="accent6"/>
            </a:solidFill>
            <a:ln>
              <a:noFill/>
            </a:ln>
            <a:effectLst/>
          </c:spPr>
          <c:invertIfNegative val="0"/>
          <c:cat>
            <c:strRef>
              <c:f>Sheet1!$A$2:$A$5</c:f>
              <c:strCache>
                <c:ptCount val="4"/>
                <c:pt idx="0">
                  <c:v>항목 1</c:v>
                </c:pt>
                <c:pt idx="1">
                  <c:v>항목 2</c:v>
                </c:pt>
                <c:pt idx="2">
                  <c:v>항목 3</c:v>
                </c:pt>
                <c:pt idx="3">
                  <c:v>항목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FD25-4A48-A956-B69DE8B93D71}"/>
            </c:ext>
          </c:extLst>
        </c:ser>
        <c:dLbls>
          <c:showLegendKey val="0"/>
          <c:showVal val="0"/>
          <c:showCatName val="0"/>
          <c:showSerName val="0"/>
          <c:showPercent val="0"/>
          <c:showBubbleSize val="0"/>
        </c:dLbls>
        <c:gapWidth val="300"/>
        <c:overlap val="100"/>
        <c:serLines>
          <c:spPr>
            <a:ln w="9525" cap="flat" cmpd="sng" algn="ctr">
              <a:solidFill>
                <a:schemeClr val="tx1">
                  <a:lumMod val="35000"/>
                  <a:lumOff val="65000"/>
                </a:schemeClr>
              </a:solidFill>
              <a:round/>
            </a:ln>
            <a:effectLst/>
          </c:spPr>
        </c:serLines>
        <c:axId val="714869480"/>
        <c:axId val="714874072"/>
      </c:barChart>
      <c:catAx>
        <c:axId val="714869480"/>
        <c:scaling>
          <c:orientation val="minMax"/>
        </c:scaling>
        <c:delete val="0"/>
        <c:axPos val="b"/>
        <c:title>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ko-KR"/>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ko-KR"/>
          </a:p>
        </c:txPr>
        <c:crossAx val="714874072"/>
        <c:crosses val="autoZero"/>
        <c:auto val="1"/>
        <c:lblAlgn val="ctr"/>
        <c:lblOffset val="100"/>
        <c:noMultiLvlLbl val="0"/>
      </c:catAx>
      <c:valAx>
        <c:axId val="714874072"/>
        <c:scaling>
          <c:orientation val="minMax"/>
        </c:scaling>
        <c:delete val="0"/>
        <c:axPos val="l"/>
        <c:majorGridlines>
          <c:spPr>
            <a:ln w="9525" cap="flat" cmpd="sng" algn="ctr">
              <a:solidFill>
                <a:schemeClr val="tx1">
                  <a:lumMod val="15000"/>
                  <a:lumOff val="85000"/>
                </a:schemeClr>
              </a:solidFill>
              <a:round/>
            </a:ln>
            <a:effectLst/>
          </c:spPr>
        </c:majorGridlines>
        <c:title>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ko-KR"/>
            </a:p>
          </c:txPr>
        </c:title>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ko-KR"/>
          </a:p>
        </c:txPr>
        <c:crossAx val="714869480"/>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ko-K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ko-KR"/>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ko-KR"/>
        </a:p>
      </c:txPr>
    </c:title>
    <c:autoTitleDeleted val="0"/>
    <c:plotArea>
      <c:layout/>
      <c:barChart>
        <c:barDir val="col"/>
        <c:grouping val="clustered"/>
        <c:varyColors val="0"/>
        <c:ser>
          <c:idx val="0"/>
          <c:order val="0"/>
          <c:tx>
            <c:strRef>
              <c:f>Sheet1!$B$1</c:f>
              <c:strCache>
                <c:ptCount val="1"/>
                <c:pt idx="0">
                  <c:v>계열 1</c:v>
                </c:pt>
              </c:strCache>
            </c:strRef>
          </c:tx>
          <c:spPr>
            <a:solidFill>
              <a:schemeClr val="accent1"/>
            </a:solidFill>
            <a:ln>
              <a:noFill/>
            </a:ln>
            <a:effectLst/>
          </c:spPr>
          <c:invertIfNegative val="0"/>
          <c:cat>
            <c:strRef>
              <c:f>Sheet1!$A$2:$A$5</c:f>
              <c:strCache>
                <c:ptCount val="4"/>
                <c:pt idx="0">
                  <c:v>항목 1</c:v>
                </c:pt>
                <c:pt idx="1">
                  <c:v>항목 2</c:v>
                </c:pt>
                <c:pt idx="2">
                  <c:v>항목 3</c:v>
                </c:pt>
                <c:pt idx="3">
                  <c:v>항목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B3AA-477A-835F-06320E4F67A8}"/>
            </c:ext>
          </c:extLst>
        </c:ser>
        <c:ser>
          <c:idx val="1"/>
          <c:order val="1"/>
          <c:tx>
            <c:strRef>
              <c:f>Sheet1!$C$1</c:f>
              <c:strCache>
                <c:ptCount val="1"/>
                <c:pt idx="0">
                  <c:v>계열 2</c:v>
                </c:pt>
              </c:strCache>
            </c:strRef>
          </c:tx>
          <c:spPr>
            <a:solidFill>
              <a:schemeClr val="accent3"/>
            </a:solidFill>
            <a:ln>
              <a:noFill/>
            </a:ln>
            <a:effectLst/>
          </c:spPr>
          <c:invertIfNegative val="0"/>
          <c:cat>
            <c:strRef>
              <c:f>Sheet1!$A$2:$A$5</c:f>
              <c:strCache>
                <c:ptCount val="4"/>
                <c:pt idx="0">
                  <c:v>항목 1</c:v>
                </c:pt>
                <c:pt idx="1">
                  <c:v>항목 2</c:v>
                </c:pt>
                <c:pt idx="2">
                  <c:v>항목 3</c:v>
                </c:pt>
                <c:pt idx="3">
                  <c:v>항목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B3AA-477A-835F-06320E4F67A8}"/>
            </c:ext>
          </c:extLst>
        </c:ser>
        <c:ser>
          <c:idx val="2"/>
          <c:order val="2"/>
          <c:tx>
            <c:strRef>
              <c:f>Sheet1!$D$1</c:f>
              <c:strCache>
                <c:ptCount val="1"/>
                <c:pt idx="0">
                  <c:v>계열 3</c:v>
                </c:pt>
              </c:strCache>
            </c:strRef>
          </c:tx>
          <c:spPr>
            <a:solidFill>
              <a:schemeClr val="accent6"/>
            </a:solidFill>
            <a:ln>
              <a:noFill/>
            </a:ln>
            <a:effectLst/>
          </c:spPr>
          <c:invertIfNegative val="0"/>
          <c:cat>
            <c:strRef>
              <c:f>Sheet1!$A$2:$A$5</c:f>
              <c:strCache>
                <c:ptCount val="4"/>
                <c:pt idx="0">
                  <c:v>항목 1</c:v>
                </c:pt>
                <c:pt idx="1">
                  <c:v>항목 2</c:v>
                </c:pt>
                <c:pt idx="2">
                  <c:v>항목 3</c:v>
                </c:pt>
                <c:pt idx="3">
                  <c:v>항목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B3AA-477A-835F-06320E4F67A8}"/>
            </c:ext>
          </c:extLst>
        </c:ser>
        <c:dLbls>
          <c:showLegendKey val="0"/>
          <c:showVal val="0"/>
          <c:showCatName val="0"/>
          <c:showSerName val="0"/>
          <c:showPercent val="0"/>
          <c:showBubbleSize val="0"/>
        </c:dLbls>
        <c:gapWidth val="150"/>
        <c:axId val="541821168"/>
        <c:axId val="541821496"/>
      </c:barChart>
      <c:catAx>
        <c:axId val="54182116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ko-KR"/>
          </a:p>
        </c:txPr>
        <c:crossAx val="541821496"/>
        <c:crosses val="autoZero"/>
        <c:auto val="1"/>
        <c:lblAlgn val="ctr"/>
        <c:lblOffset val="100"/>
        <c:noMultiLvlLbl val="0"/>
      </c:catAx>
      <c:valAx>
        <c:axId val="541821496"/>
        <c:scaling>
          <c:orientation val="minMax"/>
        </c:scaling>
        <c:delete val="0"/>
        <c:axPos val="l"/>
        <c:majorGridlines>
          <c:spPr>
            <a:ln w="9525" cap="flat" cmpd="sng" algn="ctr">
              <a:solidFill>
                <a:schemeClr val="tx1">
                  <a:lumMod val="15000"/>
                  <a:lumOff val="85000"/>
                </a:schemeClr>
              </a:solidFill>
              <a:round/>
            </a:ln>
            <a:effectLst/>
          </c:spPr>
        </c:majorGridlines>
        <c:title>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ko-KR"/>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ko-KR"/>
          </a:p>
        </c:txPr>
        <c:crossAx val="541821168"/>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1197" b="0" i="0" u="none" strike="noStrike" kern="1200" baseline="0">
                <a:solidFill>
                  <a:schemeClr val="tx1">
                    <a:lumMod val="65000"/>
                    <a:lumOff val="35000"/>
                  </a:schemeClr>
                </a:solidFill>
                <a:latin typeface="+mn-lt"/>
                <a:ea typeface="+mn-ea"/>
                <a:cs typeface="+mn-cs"/>
              </a:defRPr>
            </a:pPr>
            <a:endParaRPr lang="ko-KR"/>
          </a:p>
        </c:txPr>
      </c:dTable>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a:solidFill>
        <a:schemeClr val="bg1">
          <a:lumMod val="75000"/>
        </a:schemeClr>
      </a:solidFill>
    </a:ln>
    <a:effectLst/>
  </c:spPr>
  <c:txPr>
    <a:bodyPr/>
    <a:lstStyle/>
    <a:p>
      <a:pPr>
        <a:defRPr/>
      </a:pPr>
      <a:endParaRPr lang="ko-KR"/>
    </a:p>
  </c:txPr>
  <c:externalData r:id="rId3">
    <c:autoUpdate val="0"/>
  </c:externalData>
</c:chartSpace>
</file>

<file path=ppt/charts/colors1.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p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p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p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p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p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2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p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2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p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2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p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2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p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2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p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2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p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2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p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2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p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3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p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3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p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2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p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2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p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3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p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3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eedcf6d077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geedcf6d077_0_1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eedcf6d077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geedcf6d077_0_2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eedcf6d077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geedcf6d077_0_3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eedcf6d077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geedcf6d077_0_3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eedcf6d077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geedcf6d077_0_8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p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3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geedcf6d077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geedcf6d077_0_6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geedcf6d077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geedcf6d077_0_7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geedcf6d077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geedcf6d077_0_8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geedcf6d077_3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geedcf6d077_3_2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geedcf6d077_3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geedcf6d077_3_2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geedcf6d077_3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geedcf6d077_3_3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geedcf6d077_3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geedcf6d077_3_4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geedcf6d077_3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geedcf6d077_3_4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 name="Shape 524"/>
        <p:cNvGrpSpPr/>
        <p:nvPr/>
      </p:nvGrpSpPr>
      <p:grpSpPr>
        <a:xfrm>
          <a:off x="0" y="0"/>
          <a:ext cx="0" cy="0"/>
          <a:chOff x="0" y="0"/>
          <a:chExt cx="0" cy="0"/>
        </a:xfrm>
      </p:grpSpPr>
      <p:sp>
        <p:nvSpPr>
          <p:cNvPr id="525" name="Google Shape;525;p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3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 name="Shape 541"/>
        <p:cNvGrpSpPr/>
        <p:nvPr/>
      </p:nvGrpSpPr>
      <p:grpSpPr>
        <a:xfrm>
          <a:off x="0" y="0"/>
          <a:ext cx="0" cy="0"/>
          <a:chOff x="0" y="0"/>
          <a:chExt cx="0" cy="0"/>
        </a:xfrm>
      </p:grpSpPr>
      <p:sp>
        <p:nvSpPr>
          <p:cNvPr id="542" name="Google Shape;542;p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3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4" name="Shape 564"/>
        <p:cNvGrpSpPr/>
        <p:nvPr/>
      </p:nvGrpSpPr>
      <p:grpSpPr>
        <a:xfrm>
          <a:off x="0" y="0"/>
          <a:ext cx="0" cy="0"/>
          <a:chOff x="0" y="0"/>
          <a:chExt cx="0" cy="0"/>
        </a:xfrm>
      </p:grpSpPr>
      <p:sp>
        <p:nvSpPr>
          <p:cNvPr id="565" name="Google Shape;565;p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3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 name="Shape 581"/>
        <p:cNvGrpSpPr/>
        <p:nvPr/>
      </p:nvGrpSpPr>
      <p:grpSpPr>
        <a:xfrm>
          <a:off x="0" y="0"/>
          <a:ext cx="0" cy="0"/>
          <a:chOff x="0" y="0"/>
          <a:chExt cx="0" cy="0"/>
        </a:xfrm>
      </p:grpSpPr>
      <p:sp>
        <p:nvSpPr>
          <p:cNvPr id="582" name="Google Shape;582;p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3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8" name="Shape 588"/>
        <p:cNvGrpSpPr/>
        <p:nvPr/>
      </p:nvGrpSpPr>
      <p:grpSpPr>
        <a:xfrm>
          <a:off x="0" y="0"/>
          <a:ext cx="0" cy="0"/>
          <a:chOff x="0" y="0"/>
          <a:chExt cx="0" cy="0"/>
        </a:xfrm>
      </p:grpSpPr>
      <p:sp>
        <p:nvSpPr>
          <p:cNvPr id="589" name="Google Shape;589;p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3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4" name="Shape 594"/>
        <p:cNvGrpSpPr/>
        <p:nvPr/>
      </p:nvGrpSpPr>
      <p:grpSpPr>
        <a:xfrm>
          <a:off x="0" y="0"/>
          <a:ext cx="0" cy="0"/>
          <a:chOff x="0" y="0"/>
          <a:chExt cx="0" cy="0"/>
        </a:xfrm>
      </p:grpSpPr>
      <p:sp>
        <p:nvSpPr>
          <p:cNvPr id="595" name="Google Shape;595;p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4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8" name="Shape 608"/>
        <p:cNvGrpSpPr/>
        <p:nvPr/>
      </p:nvGrpSpPr>
      <p:grpSpPr>
        <a:xfrm>
          <a:off x="0" y="0"/>
          <a:ext cx="0" cy="0"/>
          <a:chOff x="0" y="0"/>
          <a:chExt cx="0" cy="0"/>
        </a:xfrm>
      </p:grpSpPr>
      <p:sp>
        <p:nvSpPr>
          <p:cNvPr id="609" name="Google Shape;609;p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4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6" name="Shape 636"/>
        <p:cNvGrpSpPr/>
        <p:nvPr/>
      </p:nvGrpSpPr>
      <p:grpSpPr>
        <a:xfrm>
          <a:off x="0" y="0"/>
          <a:ext cx="0" cy="0"/>
          <a:chOff x="0" y="0"/>
          <a:chExt cx="0" cy="0"/>
        </a:xfrm>
      </p:grpSpPr>
      <p:sp>
        <p:nvSpPr>
          <p:cNvPr id="637" name="Google Shape;637;p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4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8" name="Shape 648"/>
        <p:cNvGrpSpPr/>
        <p:nvPr/>
      </p:nvGrpSpPr>
      <p:grpSpPr>
        <a:xfrm>
          <a:off x="0" y="0"/>
          <a:ext cx="0" cy="0"/>
          <a:chOff x="0" y="0"/>
          <a:chExt cx="0" cy="0"/>
        </a:xfrm>
      </p:grpSpPr>
      <p:sp>
        <p:nvSpPr>
          <p:cNvPr id="649" name="Google Shape;649;p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4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8" name="Shape 668"/>
        <p:cNvGrpSpPr/>
        <p:nvPr/>
      </p:nvGrpSpPr>
      <p:grpSpPr>
        <a:xfrm>
          <a:off x="0" y="0"/>
          <a:ext cx="0" cy="0"/>
          <a:chOff x="0" y="0"/>
          <a:chExt cx="0" cy="0"/>
        </a:xfrm>
      </p:grpSpPr>
      <p:sp>
        <p:nvSpPr>
          <p:cNvPr id="669" name="Google Shape;669;p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4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7" name="Shape 677"/>
        <p:cNvGrpSpPr/>
        <p:nvPr/>
      </p:nvGrpSpPr>
      <p:grpSpPr>
        <a:xfrm>
          <a:off x="0" y="0"/>
          <a:ext cx="0" cy="0"/>
          <a:chOff x="0" y="0"/>
          <a:chExt cx="0" cy="0"/>
        </a:xfrm>
      </p:grpSpPr>
      <p:sp>
        <p:nvSpPr>
          <p:cNvPr id="678" name="Google Shape;678;p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4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4" name="Shape 684"/>
        <p:cNvGrpSpPr/>
        <p:nvPr/>
      </p:nvGrpSpPr>
      <p:grpSpPr>
        <a:xfrm>
          <a:off x="0" y="0"/>
          <a:ext cx="0" cy="0"/>
          <a:chOff x="0" y="0"/>
          <a:chExt cx="0" cy="0"/>
        </a:xfrm>
      </p:grpSpPr>
      <p:sp>
        <p:nvSpPr>
          <p:cNvPr id="685" name="Google Shape;685;p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4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2" name="Shape 692"/>
        <p:cNvGrpSpPr/>
        <p:nvPr/>
      </p:nvGrpSpPr>
      <p:grpSpPr>
        <a:xfrm>
          <a:off x="0" y="0"/>
          <a:ext cx="0" cy="0"/>
          <a:chOff x="0" y="0"/>
          <a:chExt cx="0" cy="0"/>
        </a:xfrm>
      </p:grpSpPr>
      <p:sp>
        <p:nvSpPr>
          <p:cNvPr id="693" name="Google Shape;693;p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4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6" name="Shape 716"/>
        <p:cNvGrpSpPr/>
        <p:nvPr/>
      </p:nvGrpSpPr>
      <p:grpSpPr>
        <a:xfrm>
          <a:off x="0" y="0"/>
          <a:ext cx="0" cy="0"/>
          <a:chOff x="0" y="0"/>
          <a:chExt cx="0" cy="0"/>
        </a:xfrm>
      </p:grpSpPr>
      <p:sp>
        <p:nvSpPr>
          <p:cNvPr id="717" name="Google Shape;717;p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4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2" name="Shape 742"/>
        <p:cNvGrpSpPr/>
        <p:nvPr/>
      </p:nvGrpSpPr>
      <p:grpSpPr>
        <a:xfrm>
          <a:off x="0" y="0"/>
          <a:ext cx="0" cy="0"/>
          <a:chOff x="0" y="0"/>
          <a:chExt cx="0" cy="0"/>
        </a:xfrm>
      </p:grpSpPr>
      <p:sp>
        <p:nvSpPr>
          <p:cNvPr id="743" name="Google Shape;743;p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4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2" name="Shape 762"/>
        <p:cNvGrpSpPr/>
        <p:nvPr/>
      </p:nvGrpSpPr>
      <p:grpSpPr>
        <a:xfrm>
          <a:off x="0" y="0"/>
          <a:ext cx="0" cy="0"/>
          <a:chOff x="0" y="0"/>
          <a:chExt cx="0" cy="0"/>
        </a:xfrm>
      </p:grpSpPr>
      <p:sp>
        <p:nvSpPr>
          <p:cNvPr id="763" name="Google Shape;763;p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5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5" name="Shape 775"/>
        <p:cNvGrpSpPr/>
        <p:nvPr/>
      </p:nvGrpSpPr>
      <p:grpSpPr>
        <a:xfrm>
          <a:off x="0" y="0"/>
          <a:ext cx="0" cy="0"/>
          <a:chOff x="0" y="0"/>
          <a:chExt cx="0" cy="0"/>
        </a:xfrm>
      </p:grpSpPr>
      <p:sp>
        <p:nvSpPr>
          <p:cNvPr id="776" name="Google Shape;776;p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5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1" name="Shape 781"/>
        <p:cNvGrpSpPr/>
        <p:nvPr/>
      </p:nvGrpSpPr>
      <p:grpSpPr>
        <a:xfrm>
          <a:off x="0" y="0"/>
          <a:ext cx="0" cy="0"/>
          <a:chOff x="0" y="0"/>
          <a:chExt cx="0" cy="0"/>
        </a:xfrm>
      </p:grpSpPr>
      <p:sp>
        <p:nvSpPr>
          <p:cNvPr id="782" name="Google Shape;782;p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5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빈 화면" type="blank">
  <p:cSld name="BLANK">
    <p:spTree>
      <p:nvGrpSpPr>
        <p:cNvPr id="11" name="Shape 11"/>
        <p:cNvGrpSpPr/>
        <p:nvPr/>
      </p:nvGrpSpPr>
      <p:grpSpPr>
        <a:xfrm>
          <a:off x="0" y="0"/>
          <a:ext cx="0" cy="0"/>
          <a:chOff x="0" y="0"/>
          <a:chExt cx="0" cy="0"/>
        </a:xfrm>
      </p:grpSpPr>
      <p:sp>
        <p:nvSpPr>
          <p:cNvPr id="12" name="Google Shape;12;p54"/>
          <p:cNvSpPr txBox="1"/>
          <p:nvPr/>
        </p:nvSpPr>
        <p:spPr>
          <a:xfrm>
            <a:off x="9990758" y="6575907"/>
            <a:ext cx="2198039" cy="230832"/>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0" i="0" lang="ko-KR" sz="900" u="none" cap="none" strike="noStrike">
                <a:solidFill>
                  <a:schemeClr val="lt1"/>
                </a:solidFill>
                <a:latin typeface="Arial"/>
                <a:ea typeface="Arial"/>
                <a:cs typeface="Arial"/>
                <a:sym typeface="Arial"/>
              </a:rPr>
              <a:t>ⓒSaebyeol Yu. Saebyeol’s PowerPoint</a:t>
            </a:r>
            <a:endParaRPr b="0" i="0" sz="900" u="none" cap="none" strike="noStrike">
              <a:solidFill>
                <a:schemeClr val="lt1"/>
              </a:solidFill>
              <a:latin typeface="Arial"/>
              <a:ea typeface="Arial"/>
              <a:cs typeface="Arial"/>
              <a:sym typeface="Arial"/>
            </a:endParaRPr>
          </a:p>
        </p:txBody>
      </p:sp>
      <p:sp>
        <p:nvSpPr>
          <p:cNvPr id="13" name="Google Shape;13;p5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 name="Google Shape;14;p5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 name="Google Shape;15;p5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캡션 있는 그림" type="picTx">
  <p:cSld name="PICTURE_WITH_CAPTION_TEXT">
    <p:spTree>
      <p:nvGrpSpPr>
        <p:cNvPr id="67" name="Shape 67"/>
        <p:cNvGrpSpPr/>
        <p:nvPr/>
      </p:nvGrpSpPr>
      <p:grpSpPr>
        <a:xfrm>
          <a:off x="0" y="0"/>
          <a:ext cx="0" cy="0"/>
          <a:chOff x="0" y="0"/>
          <a:chExt cx="0" cy="0"/>
        </a:xfrm>
      </p:grpSpPr>
      <p:sp>
        <p:nvSpPr>
          <p:cNvPr id="68" name="Google Shape;68;p63"/>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Arial"/>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9" name="Google Shape;69;p63"/>
          <p:cNvSpPr/>
          <p:nvPr>
            <p:ph idx="2" type="pic"/>
          </p:nvPr>
        </p:nvSpPr>
        <p:spPr>
          <a:xfrm>
            <a:off x="5183188" y="987425"/>
            <a:ext cx="6172200" cy="4873625"/>
          </a:xfrm>
          <a:prstGeom prst="rect">
            <a:avLst/>
          </a:prstGeom>
          <a:noFill/>
          <a:ln>
            <a:noFill/>
          </a:ln>
        </p:spPr>
      </p:sp>
      <p:sp>
        <p:nvSpPr>
          <p:cNvPr id="70" name="Google Shape;70;p63"/>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 name="Google Shape;71;p6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6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6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제목 및 세로 텍스트" type="vertTx">
  <p:cSld name="VERTICAL_TEXT">
    <p:spTree>
      <p:nvGrpSpPr>
        <p:cNvPr id="74" name="Shape 74"/>
        <p:cNvGrpSpPr/>
        <p:nvPr/>
      </p:nvGrpSpPr>
      <p:grpSpPr>
        <a:xfrm>
          <a:off x="0" y="0"/>
          <a:ext cx="0" cy="0"/>
          <a:chOff x="0" y="0"/>
          <a:chExt cx="0" cy="0"/>
        </a:xfrm>
      </p:grpSpPr>
      <p:sp>
        <p:nvSpPr>
          <p:cNvPr id="75" name="Google Shape;75;p6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64"/>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7" name="Google Shape;77;p6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6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6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세로 제목 및 텍스트" type="vertTitleAndTx">
  <p:cSld name="VERTICAL_TITLE_AND_VERTICAL_TEXT">
    <p:spTree>
      <p:nvGrpSpPr>
        <p:cNvPr id="80" name="Shape 80"/>
        <p:cNvGrpSpPr/>
        <p:nvPr/>
      </p:nvGrpSpPr>
      <p:grpSpPr>
        <a:xfrm>
          <a:off x="0" y="0"/>
          <a:ext cx="0" cy="0"/>
          <a:chOff x="0" y="0"/>
          <a:chExt cx="0" cy="0"/>
        </a:xfrm>
      </p:grpSpPr>
      <p:sp>
        <p:nvSpPr>
          <p:cNvPr id="81" name="Google Shape;81;p65"/>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2" name="Google Shape;82;p65"/>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 name="Google Shape;83;p6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 name="Google Shape;84;p6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 name="Google Shape;85;p6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빈 화면">
  <p:cSld name="빈 화면">
    <p:spTree>
      <p:nvGrpSpPr>
        <p:cNvPr id="16" name="Shape 16"/>
        <p:cNvGrpSpPr/>
        <p:nvPr/>
      </p:nvGrpSpPr>
      <p:grpSpPr>
        <a:xfrm>
          <a:off x="0" y="0"/>
          <a:ext cx="0" cy="0"/>
          <a:chOff x="0" y="0"/>
          <a:chExt cx="0" cy="0"/>
        </a:xfrm>
      </p:grpSpPr>
      <p:sp>
        <p:nvSpPr>
          <p:cNvPr id="17" name="Google Shape;17;p55"/>
          <p:cNvSpPr txBox="1"/>
          <p:nvPr/>
        </p:nvSpPr>
        <p:spPr>
          <a:xfrm>
            <a:off x="9990758" y="6575907"/>
            <a:ext cx="2198039" cy="230832"/>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0" i="0" lang="ko-KR" sz="900" u="none" cap="none" strike="noStrike">
                <a:solidFill>
                  <a:schemeClr val="dk1"/>
                </a:solidFill>
                <a:latin typeface="Arial"/>
                <a:ea typeface="Arial"/>
                <a:cs typeface="Arial"/>
                <a:sym typeface="Arial"/>
              </a:rPr>
              <a:t>ⓒSaebyeol Yu. Saebyeol’s PowerPoint</a:t>
            </a:r>
            <a:endParaRPr b="0" i="0" sz="900" u="none" cap="none" strike="noStrike">
              <a:solidFill>
                <a:schemeClr val="dk1"/>
              </a:solidFill>
              <a:latin typeface="Arial"/>
              <a:ea typeface="Arial"/>
              <a:cs typeface="Arial"/>
              <a:sym typeface="Arial"/>
            </a:endParaRPr>
          </a:p>
        </p:txBody>
      </p:sp>
      <p:sp>
        <p:nvSpPr>
          <p:cNvPr id="18" name="Google Shape;18;p5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5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5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제목 슬라이드" type="title">
  <p:cSld name="TITLE">
    <p:spTree>
      <p:nvGrpSpPr>
        <p:cNvPr id="21" name="Shape 21"/>
        <p:cNvGrpSpPr/>
        <p:nvPr/>
      </p:nvGrpSpPr>
      <p:grpSpPr>
        <a:xfrm>
          <a:off x="0" y="0"/>
          <a:ext cx="0" cy="0"/>
          <a:chOff x="0" y="0"/>
          <a:chExt cx="0" cy="0"/>
        </a:xfrm>
      </p:grpSpPr>
      <p:sp>
        <p:nvSpPr>
          <p:cNvPr id="22" name="Google Shape;22;p56"/>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Arial"/>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56"/>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4" name="Google Shape;24;p5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5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5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제목 및 내용" type="obj">
  <p:cSld name="OBJECT">
    <p:spTree>
      <p:nvGrpSpPr>
        <p:cNvPr id="27" name="Shape 27"/>
        <p:cNvGrpSpPr/>
        <p:nvPr/>
      </p:nvGrpSpPr>
      <p:grpSpPr>
        <a:xfrm>
          <a:off x="0" y="0"/>
          <a:ext cx="0" cy="0"/>
          <a:chOff x="0" y="0"/>
          <a:chExt cx="0" cy="0"/>
        </a:xfrm>
      </p:grpSpPr>
      <p:sp>
        <p:nvSpPr>
          <p:cNvPr id="28" name="Google Shape;28;p5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57"/>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 name="Google Shape;30;p5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5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5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구역 머리글" type="secHead">
  <p:cSld name="SECTION_HEADER">
    <p:spTree>
      <p:nvGrpSpPr>
        <p:cNvPr id="33" name="Shape 33"/>
        <p:cNvGrpSpPr/>
        <p:nvPr/>
      </p:nvGrpSpPr>
      <p:grpSpPr>
        <a:xfrm>
          <a:off x="0" y="0"/>
          <a:ext cx="0" cy="0"/>
          <a:chOff x="0" y="0"/>
          <a:chExt cx="0" cy="0"/>
        </a:xfrm>
      </p:grpSpPr>
      <p:sp>
        <p:nvSpPr>
          <p:cNvPr id="34" name="Google Shape;34;p58"/>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Arial"/>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58"/>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6" name="Google Shape;36;p5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 name="Google Shape;37;p5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콘텐츠 2개" type="twoObj">
  <p:cSld name="TWO_OBJECTS">
    <p:spTree>
      <p:nvGrpSpPr>
        <p:cNvPr id="39" name="Shape 39"/>
        <p:cNvGrpSpPr/>
        <p:nvPr/>
      </p:nvGrpSpPr>
      <p:grpSpPr>
        <a:xfrm>
          <a:off x="0" y="0"/>
          <a:ext cx="0" cy="0"/>
          <a:chOff x="0" y="0"/>
          <a:chExt cx="0" cy="0"/>
        </a:xfrm>
      </p:grpSpPr>
      <p:sp>
        <p:nvSpPr>
          <p:cNvPr id="40" name="Google Shape;40;p5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1" name="Google Shape;41;p59"/>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 name="Google Shape;42;p59"/>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 name="Google Shape;43;p5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 name="Google Shape;44;p5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 name="Google Shape;45;p5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비교" type="twoTxTwoObj">
  <p:cSld name="TWO_OBJECTS_WITH_TEXT">
    <p:spTree>
      <p:nvGrpSpPr>
        <p:cNvPr id="46" name="Shape 46"/>
        <p:cNvGrpSpPr/>
        <p:nvPr/>
      </p:nvGrpSpPr>
      <p:grpSpPr>
        <a:xfrm>
          <a:off x="0" y="0"/>
          <a:ext cx="0" cy="0"/>
          <a:chOff x="0" y="0"/>
          <a:chExt cx="0" cy="0"/>
        </a:xfrm>
      </p:grpSpPr>
      <p:sp>
        <p:nvSpPr>
          <p:cNvPr id="47" name="Google Shape;47;p60"/>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8" name="Google Shape;48;p60"/>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9" name="Google Shape;49;p60"/>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 name="Google Shape;50;p60"/>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 name="Google Shape;51;p60"/>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 name="Google Shape;52;p6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6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 name="Google Shape;54;p6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제목만" type="titleOnly">
  <p:cSld name="TITLE_ONLY">
    <p:spTree>
      <p:nvGrpSpPr>
        <p:cNvPr id="55" name="Shape 55"/>
        <p:cNvGrpSpPr/>
        <p:nvPr/>
      </p:nvGrpSpPr>
      <p:grpSpPr>
        <a:xfrm>
          <a:off x="0" y="0"/>
          <a:ext cx="0" cy="0"/>
          <a:chOff x="0" y="0"/>
          <a:chExt cx="0" cy="0"/>
        </a:xfrm>
      </p:grpSpPr>
      <p:sp>
        <p:nvSpPr>
          <p:cNvPr id="56" name="Google Shape;56;p6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7" name="Google Shape;57;p6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 name="Google Shape;58;p6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6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캡션 있는 콘텐츠" type="objTx">
  <p:cSld name="OBJECT_WITH_CAPTION_TEXT">
    <p:spTree>
      <p:nvGrpSpPr>
        <p:cNvPr id="60" name="Shape 60"/>
        <p:cNvGrpSpPr/>
        <p:nvPr/>
      </p:nvGrpSpPr>
      <p:grpSpPr>
        <a:xfrm>
          <a:off x="0" y="0"/>
          <a:ext cx="0" cy="0"/>
          <a:chOff x="0" y="0"/>
          <a:chExt cx="0" cy="0"/>
        </a:xfrm>
      </p:grpSpPr>
      <p:sp>
        <p:nvSpPr>
          <p:cNvPr id="61" name="Google Shape;61;p62"/>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Arial"/>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2" name="Google Shape;62;p62"/>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3" name="Google Shape;63;p62"/>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4" name="Google Shape;64;p6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 name="Google Shape;65;p6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6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5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Arial"/>
              <a:buNone/>
              <a:defRPr b="0" i="0" sz="44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5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 name="Google Shape;8;p5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 name="Google Shape;9;p5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 name="Google Shape;10;p5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Arial"/>
                <a:ea typeface="Arial"/>
                <a:cs typeface="Arial"/>
                <a:sym typeface="Arial"/>
              </a:defRPr>
            </a:lvl1pPr>
            <a:lvl2pPr indent="0" lvl="1" marL="0" marR="0" rtl="0" algn="r">
              <a:spcBef>
                <a:spcPts val="0"/>
              </a:spcBef>
              <a:buNone/>
              <a:defRPr b="0" i="0" sz="1200" u="none" cap="none" strike="noStrike">
                <a:solidFill>
                  <a:srgbClr val="888888"/>
                </a:solidFill>
                <a:latin typeface="Arial"/>
                <a:ea typeface="Arial"/>
                <a:cs typeface="Arial"/>
                <a:sym typeface="Arial"/>
              </a:defRPr>
            </a:lvl2pPr>
            <a:lvl3pPr indent="0" lvl="2" marL="0" marR="0" rtl="0" algn="r">
              <a:spcBef>
                <a:spcPts val="0"/>
              </a:spcBef>
              <a:buNone/>
              <a:defRPr b="0" i="0" sz="1200" u="none" cap="none" strike="noStrike">
                <a:solidFill>
                  <a:srgbClr val="888888"/>
                </a:solidFill>
                <a:latin typeface="Arial"/>
                <a:ea typeface="Arial"/>
                <a:cs typeface="Arial"/>
                <a:sym typeface="Arial"/>
              </a:defRPr>
            </a:lvl3pPr>
            <a:lvl4pPr indent="0" lvl="3" marL="0" marR="0" rtl="0" algn="r">
              <a:spcBef>
                <a:spcPts val="0"/>
              </a:spcBef>
              <a:buNone/>
              <a:defRPr b="0" i="0" sz="1200" u="none" cap="none" strike="noStrike">
                <a:solidFill>
                  <a:srgbClr val="888888"/>
                </a:solidFill>
                <a:latin typeface="Arial"/>
                <a:ea typeface="Arial"/>
                <a:cs typeface="Arial"/>
                <a:sym typeface="Arial"/>
              </a:defRPr>
            </a:lvl4pPr>
            <a:lvl5pPr indent="0" lvl="4" marL="0" marR="0" rtl="0" algn="r">
              <a:spcBef>
                <a:spcPts val="0"/>
              </a:spcBef>
              <a:buNone/>
              <a:defRPr b="0" i="0" sz="1200" u="none" cap="none" strike="noStrike">
                <a:solidFill>
                  <a:srgbClr val="888888"/>
                </a:solidFill>
                <a:latin typeface="Arial"/>
                <a:ea typeface="Arial"/>
                <a:cs typeface="Arial"/>
                <a:sym typeface="Arial"/>
              </a:defRPr>
            </a:lvl5pPr>
            <a:lvl6pPr indent="0" lvl="5" marL="0" marR="0" rtl="0" algn="r">
              <a:spcBef>
                <a:spcPts val="0"/>
              </a:spcBef>
              <a:buNone/>
              <a:defRPr b="0" i="0" sz="1200" u="none" cap="none" strike="noStrike">
                <a:solidFill>
                  <a:srgbClr val="888888"/>
                </a:solidFill>
                <a:latin typeface="Arial"/>
                <a:ea typeface="Arial"/>
                <a:cs typeface="Arial"/>
                <a:sym typeface="Arial"/>
              </a:defRPr>
            </a:lvl6pPr>
            <a:lvl7pPr indent="0" lvl="6" marL="0" marR="0" rtl="0" algn="r">
              <a:spcBef>
                <a:spcPts val="0"/>
              </a:spcBef>
              <a:buNone/>
              <a:defRPr b="0" i="0" sz="1200" u="none" cap="none" strike="noStrike">
                <a:solidFill>
                  <a:srgbClr val="888888"/>
                </a:solidFill>
                <a:latin typeface="Arial"/>
                <a:ea typeface="Arial"/>
                <a:cs typeface="Arial"/>
                <a:sym typeface="Arial"/>
              </a:defRPr>
            </a:lvl7pPr>
            <a:lvl8pPr indent="0" lvl="7" marL="0" marR="0" rtl="0" algn="r">
              <a:spcBef>
                <a:spcPts val="0"/>
              </a:spcBef>
              <a:buNone/>
              <a:defRPr b="0" i="0" sz="1200" u="none" cap="none" strike="noStrike">
                <a:solidFill>
                  <a:srgbClr val="888888"/>
                </a:solidFill>
                <a:latin typeface="Arial"/>
                <a:ea typeface="Arial"/>
                <a:cs typeface="Arial"/>
                <a:sym typeface="Arial"/>
              </a:defRPr>
            </a:lvl8pPr>
            <a:lvl9pPr indent="0" lvl="8" marL="0" marR="0" rtl="0" algn="r">
              <a:spcBef>
                <a:spcPts val="0"/>
              </a:spcBef>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ko-KR"/>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mc:AlternateContent>
    <mc:Choice Requires="p14">
      <p:transition spd="slow" p14:dur="7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6.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7.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1.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3.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4.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7.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9.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8.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37.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8.png"/><Relationship Id="rId4" Type="http://schemas.openxmlformats.org/officeDocument/2006/relationships/image" Target="../media/image16.png"/><Relationship Id="rId5" Type="http://schemas.openxmlformats.org/officeDocument/2006/relationships/image" Target="../media/image3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5.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0.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9.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9.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3.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1.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4.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2.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3.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27.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28.png"/><Relationship Id="rId4" Type="http://schemas.openxmlformats.org/officeDocument/2006/relationships/image" Target="../media/image2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3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30.png"/><Relationship Id="rId4" Type="http://schemas.openxmlformats.org/officeDocument/2006/relationships/image" Target="../media/image3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36.png"/><Relationship Id="rId4" Type="http://schemas.openxmlformats.org/officeDocument/2006/relationships/image" Target="../media/image31.png"/><Relationship Id="rId5" Type="http://schemas.openxmlformats.org/officeDocument/2006/relationships/image" Target="../media/image26.png"/><Relationship Id="rId6" Type="http://schemas.openxmlformats.org/officeDocument/2006/relationships/image" Target="../media/image3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40.png"/><Relationship Id="rId4" Type="http://schemas.openxmlformats.org/officeDocument/2006/relationships/image" Target="../media/image4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43.png"/><Relationship Id="rId4" Type="http://schemas.openxmlformats.org/officeDocument/2006/relationships/image" Target="../media/image3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27.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0.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39.png"/><Relationship Id="rId4" Type="http://schemas.openxmlformats.org/officeDocument/2006/relationships/image" Target="../media/image4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5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4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4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5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54.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52.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5.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 Id="rId3" Type="http://schemas.openxmlformats.org/officeDocument/2006/relationships/image" Target="../media/image51.jp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44.png"/><Relationship Id="rId4" Type="http://schemas.openxmlformats.org/officeDocument/2006/relationships/chart" Target="../charts/chart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8.xml"/><Relationship Id="rId3" Type="http://schemas.openxmlformats.org/officeDocument/2006/relationships/image" Target="../media/image46.jp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2.jp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chart" Target="../charts/char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 Id="rId3" Type="http://schemas.openxmlformats.org/officeDocument/2006/relationships/image" Target="../media/image47.jp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4.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2.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4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6F3F0"/>
        </a:solidFill>
      </p:bgPr>
    </p:bg>
    <p:spTree>
      <p:nvGrpSpPr>
        <p:cNvPr id="89" name="Shape 89"/>
        <p:cNvGrpSpPr/>
        <p:nvPr/>
      </p:nvGrpSpPr>
      <p:grpSpPr>
        <a:xfrm>
          <a:off x="0" y="0"/>
          <a:ext cx="0" cy="0"/>
          <a:chOff x="0" y="0"/>
          <a:chExt cx="0" cy="0"/>
        </a:xfrm>
      </p:grpSpPr>
      <p:sp>
        <p:nvSpPr>
          <p:cNvPr id="90" name="Google Shape;90;p2"/>
          <p:cNvSpPr/>
          <p:nvPr/>
        </p:nvSpPr>
        <p:spPr>
          <a:xfrm>
            <a:off x="6079957" y="-16789"/>
            <a:ext cx="6112043" cy="6874789"/>
          </a:xfrm>
          <a:prstGeom prst="rect">
            <a:avLst/>
          </a:prstGeom>
          <a:solidFill>
            <a:schemeClr val="accent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91" name="Google Shape;91;p2"/>
          <p:cNvSpPr txBox="1"/>
          <p:nvPr/>
        </p:nvSpPr>
        <p:spPr>
          <a:xfrm>
            <a:off x="7780421" y="441340"/>
            <a:ext cx="3357650"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ko-KR" sz="3200" u="none" cap="none" strike="noStrike">
                <a:solidFill>
                  <a:srgbClr val="101A2E"/>
                </a:solidFill>
                <a:latin typeface="Arial"/>
                <a:ea typeface="Arial"/>
                <a:cs typeface="Arial"/>
                <a:sym typeface="Arial"/>
              </a:rPr>
              <a:t>a table of contents</a:t>
            </a:r>
            <a:endParaRPr b="1" sz="3200">
              <a:solidFill>
                <a:srgbClr val="101A2E"/>
              </a:solidFill>
              <a:latin typeface="Arial"/>
              <a:ea typeface="Arial"/>
              <a:cs typeface="Arial"/>
              <a:sym typeface="Arial"/>
            </a:endParaRPr>
          </a:p>
        </p:txBody>
      </p:sp>
      <p:sp>
        <p:nvSpPr>
          <p:cNvPr id="92" name="Google Shape;92;p2"/>
          <p:cNvSpPr txBox="1"/>
          <p:nvPr/>
        </p:nvSpPr>
        <p:spPr>
          <a:xfrm>
            <a:off x="6467744" y="256674"/>
            <a:ext cx="1274708" cy="76944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4400">
                <a:solidFill>
                  <a:srgbClr val="101A2E"/>
                </a:solidFill>
                <a:latin typeface="Arial"/>
                <a:ea typeface="Arial"/>
                <a:cs typeface="Arial"/>
                <a:sym typeface="Arial"/>
              </a:rPr>
              <a:t>목차</a:t>
            </a:r>
            <a:endParaRPr/>
          </a:p>
        </p:txBody>
      </p:sp>
      <p:cxnSp>
        <p:nvCxnSpPr>
          <p:cNvPr id="93" name="Google Shape;93;p2"/>
          <p:cNvCxnSpPr/>
          <p:nvPr/>
        </p:nvCxnSpPr>
        <p:spPr>
          <a:xfrm>
            <a:off x="6096000" y="1179061"/>
            <a:ext cx="5485462" cy="0"/>
          </a:xfrm>
          <a:prstGeom prst="straightConnector1">
            <a:avLst/>
          </a:prstGeom>
          <a:noFill/>
          <a:ln cap="flat" cmpd="sng" w="9525">
            <a:solidFill>
              <a:srgbClr val="7F7F7F"/>
            </a:solidFill>
            <a:prstDash val="solid"/>
            <a:miter lim="800000"/>
            <a:headEnd len="sm" w="sm" type="none"/>
            <a:tailEnd len="sm" w="sm" type="none"/>
          </a:ln>
        </p:spPr>
      </p:cxnSp>
      <p:grpSp>
        <p:nvGrpSpPr>
          <p:cNvPr id="94" name="Google Shape;94;p2"/>
          <p:cNvGrpSpPr/>
          <p:nvPr/>
        </p:nvGrpSpPr>
        <p:grpSpPr>
          <a:xfrm>
            <a:off x="7053802" y="2034957"/>
            <a:ext cx="3503329" cy="646331"/>
            <a:chOff x="7069844" y="1558845"/>
            <a:chExt cx="3503329" cy="646331"/>
          </a:xfrm>
        </p:grpSpPr>
        <p:sp>
          <p:nvSpPr>
            <p:cNvPr id="95" name="Google Shape;95;p2"/>
            <p:cNvSpPr txBox="1"/>
            <p:nvPr/>
          </p:nvSpPr>
          <p:spPr>
            <a:xfrm>
              <a:off x="7069844" y="1558845"/>
              <a:ext cx="418704"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ko-KR" sz="3600">
                  <a:solidFill>
                    <a:srgbClr val="101A2E"/>
                  </a:solidFill>
                  <a:latin typeface="Arial"/>
                  <a:ea typeface="Arial"/>
                  <a:cs typeface="Arial"/>
                  <a:sym typeface="Arial"/>
                </a:rPr>
                <a:t>1</a:t>
              </a:r>
              <a:endParaRPr b="1" sz="3600">
                <a:solidFill>
                  <a:srgbClr val="101A2E"/>
                </a:solidFill>
                <a:latin typeface="Arial"/>
                <a:ea typeface="Arial"/>
                <a:cs typeface="Arial"/>
                <a:sym typeface="Arial"/>
              </a:endParaRPr>
            </a:p>
          </p:txBody>
        </p:sp>
        <p:sp>
          <p:nvSpPr>
            <p:cNvPr id="96" name="Google Shape;96;p2"/>
            <p:cNvSpPr txBox="1"/>
            <p:nvPr/>
          </p:nvSpPr>
          <p:spPr>
            <a:xfrm>
              <a:off x="7780421" y="1620400"/>
              <a:ext cx="2792752"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800">
                  <a:solidFill>
                    <a:srgbClr val="101A2E"/>
                  </a:solidFill>
                  <a:latin typeface="Arial"/>
                  <a:ea typeface="Arial"/>
                  <a:cs typeface="Arial"/>
                  <a:sym typeface="Arial"/>
                </a:rPr>
                <a:t>제목을 입력하세요</a:t>
              </a:r>
              <a:endParaRPr/>
            </a:p>
          </p:txBody>
        </p:sp>
      </p:grpSp>
      <p:grpSp>
        <p:nvGrpSpPr>
          <p:cNvPr id="97" name="Google Shape;97;p2"/>
          <p:cNvGrpSpPr/>
          <p:nvPr/>
        </p:nvGrpSpPr>
        <p:grpSpPr>
          <a:xfrm>
            <a:off x="7053802" y="3122626"/>
            <a:ext cx="3503329" cy="646331"/>
            <a:chOff x="7069844" y="1558845"/>
            <a:chExt cx="3503329" cy="646331"/>
          </a:xfrm>
        </p:grpSpPr>
        <p:sp>
          <p:nvSpPr>
            <p:cNvPr id="98" name="Google Shape;98;p2"/>
            <p:cNvSpPr txBox="1"/>
            <p:nvPr/>
          </p:nvSpPr>
          <p:spPr>
            <a:xfrm>
              <a:off x="7069844" y="1558845"/>
              <a:ext cx="418704"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ko-KR" sz="3600">
                  <a:solidFill>
                    <a:srgbClr val="101A2E"/>
                  </a:solidFill>
                  <a:latin typeface="Arial"/>
                  <a:ea typeface="Arial"/>
                  <a:cs typeface="Arial"/>
                  <a:sym typeface="Arial"/>
                </a:rPr>
                <a:t>2</a:t>
              </a:r>
              <a:endParaRPr b="1" sz="3600">
                <a:solidFill>
                  <a:srgbClr val="101A2E"/>
                </a:solidFill>
                <a:latin typeface="Arial"/>
                <a:ea typeface="Arial"/>
                <a:cs typeface="Arial"/>
                <a:sym typeface="Arial"/>
              </a:endParaRPr>
            </a:p>
          </p:txBody>
        </p:sp>
        <p:sp>
          <p:nvSpPr>
            <p:cNvPr id="99" name="Google Shape;99;p2"/>
            <p:cNvSpPr txBox="1"/>
            <p:nvPr/>
          </p:nvSpPr>
          <p:spPr>
            <a:xfrm>
              <a:off x="7780421" y="1620400"/>
              <a:ext cx="2792752"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800">
                  <a:solidFill>
                    <a:srgbClr val="101A2E"/>
                  </a:solidFill>
                  <a:latin typeface="Arial"/>
                  <a:ea typeface="Arial"/>
                  <a:cs typeface="Arial"/>
                  <a:sym typeface="Arial"/>
                </a:rPr>
                <a:t>제목을 입력하세요</a:t>
              </a:r>
              <a:endParaRPr/>
            </a:p>
          </p:txBody>
        </p:sp>
      </p:grpSp>
      <p:grpSp>
        <p:nvGrpSpPr>
          <p:cNvPr id="100" name="Google Shape;100;p2"/>
          <p:cNvGrpSpPr/>
          <p:nvPr/>
        </p:nvGrpSpPr>
        <p:grpSpPr>
          <a:xfrm>
            <a:off x="7053802" y="4210295"/>
            <a:ext cx="3503329" cy="646331"/>
            <a:chOff x="7069844" y="1558845"/>
            <a:chExt cx="3503329" cy="646331"/>
          </a:xfrm>
        </p:grpSpPr>
        <p:sp>
          <p:nvSpPr>
            <p:cNvPr id="101" name="Google Shape;101;p2"/>
            <p:cNvSpPr txBox="1"/>
            <p:nvPr/>
          </p:nvSpPr>
          <p:spPr>
            <a:xfrm>
              <a:off x="7069844" y="1558845"/>
              <a:ext cx="418704"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ko-KR" sz="3600">
                  <a:solidFill>
                    <a:srgbClr val="101A2E"/>
                  </a:solidFill>
                  <a:latin typeface="Arial"/>
                  <a:ea typeface="Arial"/>
                  <a:cs typeface="Arial"/>
                  <a:sym typeface="Arial"/>
                </a:rPr>
                <a:t>3</a:t>
              </a:r>
              <a:endParaRPr b="1" sz="3600">
                <a:solidFill>
                  <a:srgbClr val="101A2E"/>
                </a:solidFill>
                <a:latin typeface="Arial"/>
                <a:ea typeface="Arial"/>
                <a:cs typeface="Arial"/>
                <a:sym typeface="Arial"/>
              </a:endParaRPr>
            </a:p>
          </p:txBody>
        </p:sp>
        <p:sp>
          <p:nvSpPr>
            <p:cNvPr id="102" name="Google Shape;102;p2"/>
            <p:cNvSpPr txBox="1"/>
            <p:nvPr/>
          </p:nvSpPr>
          <p:spPr>
            <a:xfrm>
              <a:off x="7780421" y="1620400"/>
              <a:ext cx="2792752"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800">
                  <a:solidFill>
                    <a:srgbClr val="101A2E"/>
                  </a:solidFill>
                  <a:latin typeface="Arial"/>
                  <a:ea typeface="Arial"/>
                  <a:cs typeface="Arial"/>
                  <a:sym typeface="Arial"/>
                </a:rPr>
                <a:t>제목을 입력하세요</a:t>
              </a:r>
              <a:endParaRPr/>
            </a:p>
          </p:txBody>
        </p:sp>
      </p:grpSp>
      <p:grpSp>
        <p:nvGrpSpPr>
          <p:cNvPr id="103" name="Google Shape;103;p2"/>
          <p:cNvGrpSpPr/>
          <p:nvPr/>
        </p:nvGrpSpPr>
        <p:grpSpPr>
          <a:xfrm>
            <a:off x="7053802" y="5297964"/>
            <a:ext cx="3503329" cy="646331"/>
            <a:chOff x="7069844" y="1558845"/>
            <a:chExt cx="3503329" cy="646331"/>
          </a:xfrm>
        </p:grpSpPr>
        <p:sp>
          <p:nvSpPr>
            <p:cNvPr id="104" name="Google Shape;104;p2"/>
            <p:cNvSpPr txBox="1"/>
            <p:nvPr/>
          </p:nvSpPr>
          <p:spPr>
            <a:xfrm>
              <a:off x="7069844" y="1558845"/>
              <a:ext cx="418704"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ko-KR" sz="3600">
                  <a:solidFill>
                    <a:srgbClr val="101A2E"/>
                  </a:solidFill>
                  <a:latin typeface="Arial"/>
                  <a:ea typeface="Arial"/>
                  <a:cs typeface="Arial"/>
                  <a:sym typeface="Arial"/>
                </a:rPr>
                <a:t>4</a:t>
              </a:r>
              <a:endParaRPr b="1" sz="3600">
                <a:solidFill>
                  <a:srgbClr val="101A2E"/>
                </a:solidFill>
                <a:latin typeface="Arial"/>
                <a:ea typeface="Arial"/>
                <a:cs typeface="Arial"/>
                <a:sym typeface="Arial"/>
              </a:endParaRPr>
            </a:p>
          </p:txBody>
        </p:sp>
        <p:sp>
          <p:nvSpPr>
            <p:cNvPr id="105" name="Google Shape;105;p2"/>
            <p:cNvSpPr txBox="1"/>
            <p:nvPr/>
          </p:nvSpPr>
          <p:spPr>
            <a:xfrm>
              <a:off x="7780421" y="1620400"/>
              <a:ext cx="2792752"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800">
                  <a:solidFill>
                    <a:srgbClr val="101A2E"/>
                  </a:solidFill>
                  <a:latin typeface="Arial"/>
                  <a:ea typeface="Arial"/>
                  <a:cs typeface="Arial"/>
                  <a:sym typeface="Arial"/>
                </a:rPr>
                <a:t>제목을 입력하세요</a:t>
              </a:r>
              <a:endParaRPr/>
            </a:p>
          </p:txBody>
        </p:sp>
      </p:grpSp>
      <p:pic>
        <p:nvPicPr>
          <p:cNvPr id="106" name="Google Shape;106;p2"/>
          <p:cNvPicPr preferRelativeResize="0"/>
          <p:nvPr/>
        </p:nvPicPr>
        <p:blipFill rotWithShape="1">
          <a:blip r:embed="rId3">
            <a:alphaModFix/>
          </a:blip>
          <a:srcRect b="0" l="0" r="0" t="0"/>
          <a:stretch/>
        </p:blipFill>
        <p:spPr>
          <a:xfrm>
            <a:off x="-7651" y="-938167"/>
            <a:ext cx="6183522" cy="8244696"/>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pic>
        <p:nvPicPr>
          <p:cNvPr id="163" name="Google Shape;163;p11"/>
          <p:cNvPicPr preferRelativeResize="0"/>
          <p:nvPr/>
        </p:nvPicPr>
        <p:blipFill rotWithShape="1">
          <a:blip r:embed="rId3">
            <a:alphaModFix/>
          </a:blip>
          <a:srcRect b="0" l="0" r="0" t="0"/>
          <a:stretch/>
        </p:blipFill>
        <p:spPr>
          <a:xfrm>
            <a:off x="6096000" y="0"/>
            <a:ext cx="6096000" cy="685800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pic>
        <p:nvPicPr>
          <p:cNvPr id="168" name="Google Shape;168;p12"/>
          <p:cNvPicPr preferRelativeResize="0"/>
          <p:nvPr/>
        </p:nvPicPr>
        <p:blipFill rotWithShape="1">
          <a:blip r:embed="rId3">
            <a:alphaModFix/>
          </a:blip>
          <a:srcRect b="0" l="0" r="0" t="0"/>
          <a:stretch/>
        </p:blipFill>
        <p:spPr>
          <a:xfrm>
            <a:off x="-16043" y="0"/>
            <a:ext cx="6128083" cy="685800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pic>
        <p:nvPicPr>
          <p:cNvPr id="173" name="Google Shape;173;p13"/>
          <p:cNvPicPr preferRelativeResize="0"/>
          <p:nvPr/>
        </p:nvPicPr>
        <p:blipFill rotWithShape="1">
          <a:blip r:embed="rId3">
            <a:alphaModFix/>
          </a:blip>
          <a:srcRect b="0" l="0" r="0" t="0"/>
          <a:stretch/>
        </p:blipFill>
        <p:spPr>
          <a:xfrm>
            <a:off x="0" y="0"/>
            <a:ext cx="5143500" cy="685800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pic>
        <p:nvPicPr>
          <p:cNvPr id="178" name="Google Shape;178;p14"/>
          <p:cNvPicPr preferRelativeResize="0"/>
          <p:nvPr/>
        </p:nvPicPr>
        <p:blipFill rotWithShape="1">
          <a:blip r:embed="rId3">
            <a:alphaModFix/>
          </a:blip>
          <a:srcRect b="0" l="0" r="0" t="0"/>
          <a:stretch/>
        </p:blipFill>
        <p:spPr>
          <a:xfrm>
            <a:off x="5042734" y="0"/>
            <a:ext cx="7149266" cy="685800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pic>
        <p:nvPicPr>
          <p:cNvPr id="183" name="Google Shape;183;p15"/>
          <p:cNvPicPr preferRelativeResize="0"/>
          <p:nvPr/>
        </p:nvPicPr>
        <p:blipFill rotWithShape="1">
          <a:blip r:embed="rId3">
            <a:alphaModFix/>
          </a:blip>
          <a:srcRect b="0" l="0" r="0" t="0"/>
          <a:stretch/>
        </p:blipFill>
        <p:spPr>
          <a:xfrm>
            <a:off x="-122237" y="0"/>
            <a:ext cx="5045075" cy="685800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pic>
        <p:nvPicPr>
          <p:cNvPr id="188" name="Google Shape;188;p16"/>
          <p:cNvPicPr preferRelativeResize="0"/>
          <p:nvPr/>
        </p:nvPicPr>
        <p:blipFill rotWithShape="1">
          <a:blip r:embed="rId3">
            <a:alphaModFix/>
          </a:blip>
          <a:srcRect b="0" l="0" r="0" t="0"/>
          <a:stretch/>
        </p:blipFill>
        <p:spPr>
          <a:xfrm>
            <a:off x="7048500" y="0"/>
            <a:ext cx="5143500" cy="685800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pic>
        <p:nvPicPr>
          <p:cNvPr id="193" name="Google Shape;193;p17"/>
          <p:cNvPicPr preferRelativeResize="0"/>
          <p:nvPr/>
        </p:nvPicPr>
        <p:blipFill rotWithShape="1">
          <a:blip r:embed="rId3">
            <a:alphaModFix/>
          </a:blip>
          <a:srcRect b="0" l="0" r="0" t="0"/>
          <a:stretch/>
        </p:blipFill>
        <p:spPr>
          <a:xfrm>
            <a:off x="5334000" y="0"/>
            <a:ext cx="6858000" cy="685800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pic>
        <p:nvPicPr>
          <p:cNvPr id="198" name="Google Shape;198;p18"/>
          <p:cNvPicPr preferRelativeResize="0"/>
          <p:nvPr/>
        </p:nvPicPr>
        <p:blipFill rotWithShape="1">
          <a:blip r:embed="rId3">
            <a:alphaModFix/>
          </a:blip>
          <a:srcRect b="0" l="0" r="0" t="0"/>
          <a:stretch/>
        </p:blipFill>
        <p:spPr>
          <a:xfrm>
            <a:off x="5334000" y="0"/>
            <a:ext cx="6858000" cy="685800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pic>
        <p:nvPicPr>
          <p:cNvPr id="203" name="Google Shape;203;p19"/>
          <p:cNvPicPr preferRelativeResize="0"/>
          <p:nvPr/>
        </p:nvPicPr>
        <p:blipFill rotWithShape="1">
          <a:blip r:embed="rId3">
            <a:alphaModFix/>
          </a:blip>
          <a:srcRect b="0" l="0" r="0" t="0"/>
          <a:stretch/>
        </p:blipFill>
        <p:spPr>
          <a:xfrm>
            <a:off x="0" y="-1028701"/>
            <a:ext cx="12192000" cy="914400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cxnSp>
        <p:nvCxnSpPr>
          <p:cNvPr id="208" name="Google Shape;208;p20"/>
          <p:cNvCxnSpPr/>
          <p:nvPr/>
        </p:nvCxnSpPr>
        <p:spPr>
          <a:xfrm>
            <a:off x="128337" y="128337"/>
            <a:ext cx="12063663" cy="0"/>
          </a:xfrm>
          <a:prstGeom prst="straightConnector1">
            <a:avLst/>
          </a:prstGeom>
          <a:noFill/>
          <a:ln cap="flat" cmpd="sng" w="9525">
            <a:solidFill>
              <a:schemeClr val="accent6"/>
            </a:solidFill>
            <a:prstDash val="solid"/>
            <a:miter lim="800000"/>
            <a:headEnd len="sm" w="sm" type="none"/>
            <a:tailEnd len="sm" w="sm" type="none"/>
          </a:ln>
        </p:spPr>
      </p:cxnSp>
      <p:sp>
        <p:nvSpPr>
          <p:cNvPr id="209" name="Google Shape;209;p20"/>
          <p:cNvSpPr txBox="1"/>
          <p:nvPr/>
        </p:nvSpPr>
        <p:spPr>
          <a:xfrm>
            <a:off x="288758" y="176467"/>
            <a:ext cx="3712876" cy="7078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4000">
                <a:solidFill>
                  <a:schemeClr val="dk1"/>
                </a:solidFill>
                <a:latin typeface="Arial"/>
                <a:ea typeface="Arial"/>
                <a:cs typeface="Arial"/>
                <a:sym typeface="Arial"/>
              </a:rPr>
              <a:t>제목을 입력하세요</a:t>
            </a:r>
            <a:endParaRPr/>
          </a:p>
        </p:txBody>
      </p:sp>
      <p:grpSp>
        <p:nvGrpSpPr>
          <p:cNvPr id="210" name="Google Shape;210;p20"/>
          <p:cNvGrpSpPr/>
          <p:nvPr/>
        </p:nvGrpSpPr>
        <p:grpSpPr>
          <a:xfrm>
            <a:off x="0" y="0"/>
            <a:ext cx="128337" cy="2406310"/>
            <a:chOff x="0" y="0"/>
            <a:chExt cx="128337" cy="4010510"/>
          </a:xfrm>
        </p:grpSpPr>
        <p:sp>
          <p:nvSpPr>
            <p:cNvPr id="211" name="Google Shape;211;p20"/>
            <p:cNvSpPr/>
            <p:nvPr/>
          </p:nvSpPr>
          <p:spPr>
            <a:xfrm>
              <a:off x="0" y="0"/>
              <a:ext cx="128337" cy="2005255"/>
            </a:xfrm>
            <a:prstGeom prst="rect">
              <a:avLst/>
            </a:prstGeom>
            <a:solidFill>
              <a:schemeClr val="accent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12" name="Google Shape;212;p20"/>
            <p:cNvSpPr/>
            <p:nvPr/>
          </p:nvSpPr>
          <p:spPr>
            <a:xfrm>
              <a:off x="0" y="2005255"/>
              <a:ext cx="128337" cy="200525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cxnSp>
        <p:nvCxnSpPr>
          <p:cNvPr id="213" name="Google Shape;213;p20"/>
          <p:cNvCxnSpPr/>
          <p:nvPr/>
        </p:nvCxnSpPr>
        <p:spPr>
          <a:xfrm>
            <a:off x="112294" y="6721642"/>
            <a:ext cx="9881937" cy="0"/>
          </a:xfrm>
          <a:prstGeom prst="straightConnector1">
            <a:avLst/>
          </a:prstGeom>
          <a:noFill/>
          <a:ln cap="flat" cmpd="sng" w="9525">
            <a:solidFill>
              <a:schemeClr val="accent6"/>
            </a:solidFill>
            <a:prstDash val="solid"/>
            <a:miter lim="800000"/>
            <a:headEnd len="sm" w="sm" type="none"/>
            <a:tailEnd len="sm" w="sm" type="none"/>
          </a:ln>
        </p:spPr>
      </p:cxnSp>
      <p:cxnSp>
        <p:nvCxnSpPr>
          <p:cNvPr id="214" name="Google Shape;214;p20"/>
          <p:cNvCxnSpPr/>
          <p:nvPr/>
        </p:nvCxnSpPr>
        <p:spPr>
          <a:xfrm>
            <a:off x="0" y="1213701"/>
            <a:ext cx="12192000" cy="0"/>
          </a:xfrm>
          <a:prstGeom prst="straightConnector1">
            <a:avLst/>
          </a:prstGeom>
          <a:noFill/>
          <a:ln cap="flat" cmpd="sng" w="9525">
            <a:solidFill>
              <a:schemeClr val="accent6"/>
            </a:solidFill>
            <a:prstDash val="solid"/>
            <a:miter lim="800000"/>
            <a:headEnd len="sm" w="sm" type="none"/>
            <a:tailEnd len="sm" w="sm" type="none"/>
          </a:ln>
        </p:spPr>
      </p:cxnSp>
      <p:sp>
        <p:nvSpPr>
          <p:cNvPr id="215" name="Google Shape;215;p20"/>
          <p:cNvSpPr txBox="1"/>
          <p:nvPr/>
        </p:nvSpPr>
        <p:spPr>
          <a:xfrm>
            <a:off x="288758" y="873840"/>
            <a:ext cx="6099234"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400">
                <a:solidFill>
                  <a:srgbClr val="3F3F3F"/>
                </a:solidFill>
                <a:latin typeface="Arial"/>
                <a:ea typeface="Arial"/>
                <a:cs typeface="Arial"/>
                <a:sym typeface="Arial"/>
              </a:rPr>
              <a:t>Lorem Ipsum is simply dummy text of the printing and typesetting industry. </a:t>
            </a:r>
            <a:endParaRPr sz="1400">
              <a:solidFill>
                <a:srgbClr val="3F3F3F"/>
              </a:solidFill>
              <a:latin typeface="Arial"/>
              <a:ea typeface="Arial"/>
              <a:cs typeface="Arial"/>
              <a:sym typeface="Arial"/>
            </a:endParaRPr>
          </a:p>
        </p:txBody>
      </p:sp>
      <p:sp>
        <p:nvSpPr>
          <p:cNvPr id="216" name="Google Shape;216;p20"/>
          <p:cNvSpPr/>
          <p:nvPr/>
        </p:nvSpPr>
        <p:spPr>
          <a:xfrm>
            <a:off x="641684" y="2775284"/>
            <a:ext cx="3449053" cy="1908983"/>
          </a:xfrm>
          <a:prstGeom prst="bracketPair">
            <a:avLst/>
          </a:prstGeom>
          <a:noFill/>
          <a:ln cap="flat" cmpd="sng" w="9525">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17" name="Google Shape;217;p20"/>
          <p:cNvSpPr/>
          <p:nvPr/>
        </p:nvSpPr>
        <p:spPr>
          <a:xfrm>
            <a:off x="4499812" y="2775284"/>
            <a:ext cx="3449053" cy="1908983"/>
          </a:xfrm>
          <a:prstGeom prst="bracketPair">
            <a:avLst/>
          </a:prstGeom>
          <a:noFill/>
          <a:ln cap="flat" cmpd="sng" w="9525">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18" name="Google Shape;218;p20"/>
          <p:cNvSpPr/>
          <p:nvPr/>
        </p:nvSpPr>
        <p:spPr>
          <a:xfrm>
            <a:off x="8357940" y="2775284"/>
            <a:ext cx="3449053" cy="1908983"/>
          </a:xfrm>
          <a:prstGeom prst="bracketPair">
            <a:avLst/>
          </a:prstGeom>
          <a:noFill/>
          <a:ln cap="flat" cmpd="sng" w="9525">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pic>
        <p:nvPicPr>
          <p:cNvPr descr="살균제" id="219" name="Google Shape;219;p20"/>
          <p:cNvPicPr preferRelativeResize="0"/>
          <p:nvPr/>
        </p:nvPicPr>
        <p:blipFill rotWithShape="1">
          <a:blip r:embed="rId3">
            <a:alphaModFix/>
          </a:blip>
          <a:srcRect b="0" l="0" r="0" t="0"/>
          <a:stretch/>
        </p:blipFill>
        <p:spPr>
          <a:xfrm>
            <a:off x="9089462" y="2754432"/>
            <a:ext cx="1809537" cy="1809537"/>
          </a:xfrm>
          <a:prstGeom prst="rect">
            <a:avLst/>
          </a:prstGeom>
          <a:noFill/>
          <a:ln>
            <a:noFill/>
          </a:ln>
        </p:spPr>
      </p:pic>
      <p:pic>
        <p:nvPicPr>
          <p:cNvPr descr="소파" id="220" name="Google Shape;220;p20"/>
          <p:cNvPicPr preferRelativeResize="0"/>
          <p:nvPr/>
        </p:nvPicPr>
        <p:blipFill rotWithShape="1">
          <a:blip r:embed="rId4">
            <a:alphaModFix/>
          </a:blip>
          <a:srcRect b="0" l="0" r="0" t="0"/>
          <a:stretch/>
        </p:blipFill>
        <p:spPr>
          <a:xfrm>
            <a:off x="5339620" y="3054867"/>
            <a:ext cx="1809537" cy="1809537"/>
          </a:xfrm>
          <a:prstGeom prst="rect">
            <a:avLst/>
          </a:prstGeom>
          <a:noFill/>
          <a:ln>
            <a:noFill/>
          </a:ln>
        </p:spPr>
      </p:pic>
      <p:pic>
        <p:nvPicPr>
          <p:cNvPr descr="커피" id="221" name="Google Shape;221;p20"/>
          <p:cNvPicPr preferRelativeResize="0"/>
          <p:nvPr/>
        </p:nvPicPr>
        <p:blipFill rotWithShape="1">
          <a:blip r:embed="rId5">
            <a:alphaModFix/>
          </a:blip>
          <a:srcRect b="0" l="0" r="0" t="0"/>
          <a:stretch/>
        </p:blipFill>
        <p:spPr>
          <a:xfrm>
            <a:off x="1528838" y="2754432"/>
            <a:ext cx="1809537" cy="1809537"/>
          </a:xfrm>
          <a:prstGeom prst="rect">
            <a:avLst/>
          </a:prstGeom>
          <a:noFill/>
          <a:ln>
            <a:noFill/>
          </a:ln>
        </p:spPr>
      </p:pic>
      <p:sp>
        <p:nvSpPr>
          <p:cNvPr id="222" name="Google Shape;222;p20"/>
          <p:cNvSpPr txBox="1"/>
          <p:nvPr/>
        </p:nvSpPr>
        <p:spPr>
          <a:xfrm>
            <a:off x="1460552" y="5148956"/>
            <a:ext cx="1755609"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ko-KR" sz="1800">
                <a:solidFill>
                  <a:schemeClr val="dk1"/>
                </a:solidFill>
                <a:latin typeface="Arial"/>
                <a:ea typeface="Arial"/>
                <a:cs typeface="Arial"/>
                <a:sym typeface="Arial"/>
              </a:rPr>
              <a:t>내용을 입력하세요</a:t>
            </a:r>
            <a:endParaRPr/>
          </a:p>
        </p:txBody>
      </p:sp>
      <p:sp>
        <p:nvSpPr>
          <p:cNvPr id="223" name="Google Shape;223;p20"/>
          <p:cNvSpPr txBox="1"/>
          <p:nvPr/>
        </p:nvSpPr>
        <p:spPr>
          <a:xfrm>
            <a:off x="5346533" y="5148956"/>
            <a:ext cx="1755609"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ko-KR" sz="1800">
                <a:solidFill>
                  <a:schemeClr val="dk1"/>
                </a:solidFill>
                <a:latin typeface="Arial"/>
                <a:ea typeface="Arial"/>
                <a:cs typeface="Arial"/>
                <a:sym typeface="Arial"/>
              </a:rPr>
              <a:t>내용을 입력하세요</a:t>
            </a:r>
            <a:endParaRPr/>
          </a:p>
        </p:txBody>
      </p:sp>
      <p:sp>
        <p:nvSpPr>
          <p:cNvPr id="224" name="Google Shape;224;p20"/>
          <p:cNvSpPr txBox="1"/>
          <p:nvPr/>
        </p:nvSpPr>
        <p:spPr>
          <a:xfrm>
            <a:off x="9232514" y="5148956"/>
            <a:ext cx="1755609"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ko-KR" sz="1800">
                <a:solidFill>
                  <a:schemeClr val="dk1"/>
                </a:solidFill>
                <a:latin typeface="Arial"/>
                <a:ea typeface="Arial"/>
                <a:cs typeface="Arial"/>
                <a:sym typeface="Arial"/>
              </a:rPr>
              <a:t>내용을 입력하세요</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23F4F"/>
        </a:solidFill>
      </p:bgPr>
    </p:bg>
    <p:spTree>
      <p:nvGrpSpPr>
        <p:cNvPr id="110" name="Shape 110"/>
        <p:cNvGrpSpPr/>
        <p:nvPr/>
      </p:nvGrpSpPr>
      <p:grpSpPr>
        <a:xfrm>
          <a:off x="0" y="0"/>
          <a:ext cx="0" cy="0"/>
          <a:chOff x="0" y="0"/>
          <a:chExt cx="0" cy="0"/>
        </a:xfrm>
      </p:grpSpPr>
      <p:sp>
        <p:nvSpPr>
          <p:cNvPr id="111" name="Google Shape;111;p3"/>
          <p:cNvSpPr txBox="1"/>
          <p:nvPr/>
        </p:nvSpPr>
        <p:spPr>
          <a:xfrm>
            <a:off x="588229" y="2147777"/>
            <a:ext cx="1425390"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ko-KR" sz="3200">
                <a:solidFill>
                  <a:schemeClr val="lt1"/>
                </a:solidFill>
                <a:latin typeface="Arial"/>
                <a:ea typeface="Arial"/>
                <a:cs typeface="Arial"/>
                <a:sym typeface="Arial"/>
              </a:rPr>
              <a:t>Part 1, </a:t>
            </a:r>
            <a:endParaRPr sz="3200">
              <a:solidFill>
                <a:schemeClr val="lt1"/>
              </a:solidFill>
              <a:latin typeface="Arial"/>
              <a:ea typeface="Arial"/>
              <a:cs typeface="Arial"/>
              <a:sym typeface="Arial"/>
            </a:endParaRPr>
          </a:p>
        </p:txBody>
      </p:sp>
      <p:sp>
        <p:nvSpPr>
          <p:cNvPr id="112" name="Google Shape;112;p3"/>
          <p:cNvSpPr txBox="1"/>
          <p:nvPr/>
        </p:nvSpPr>
        <p:spPr>
          <a:xfrm>
            <a:off x="2633685" y="2178554"/>
            <a:ext cx="4468863"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800">
                <a:solidFill>
                  <a:schemeClr val="lt1"/>
                </a:solidFill>
                <a:latin typeface="Arial"/>
                <a:ea typeface="Arial"/>
                <a:cs typeface="Arial"/>
                <a:sym typeface="Arial"/>
              </a:rPr>
              <a:t>제목을 입력하세요</a:t>
            </a:r>
            <a:endParaRPr/>
          </a:p>
        </p:txBody>
      </p:sp>
      <p:pic>
        <p:nvPicPr>
          <p:cNvPr descr="실내, 테이블, 생활, 앉아있는이(가) 표시된 사진&#10;&#10;자동 생성된 설명" id="113" name="Google Shape;113;p3"/>
          <p:cNvPicPr preferRelativeResize="0"/>
          <p:nvPr/>
        </p:nvPicPr>
        <p:blipFill rotWithShape="1">
          <a:blip r:embed="rId3">
            <a:alphaModFix/>
          </a:blip>
          <a:srcRect b="0" l="0" r="0" t="0"/>
          <a:stretch/>
        </p:blipFill>
        <p:spPr>
          <a:xfrm>
            <a:off x="0" y="3040912"/>
            <a:ext cx="12192000" cy="3817088"/>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pic>
        <p:nvPicPr>
          <p:cNvPr descr="실내, 테이블, 앉아있는, 와인이(가) 표시된 사진&#10;&#10;자동 생성된 설명" id="229" name="Google Shape;229;p21"/>
          <p:cNvPicPr preferRelativeResize="0"/>
          <p:nvPr/>
        </p:nvPicPr>
        <p:blipFill rotWithShape="1">
          <a:blip r:embed="rId3">
            <a:alphaModFix/>
          </a:blip>
          <a:srcRect b="0" l="0" r="0" t="0"/>
          <a:stretch/>
        </p:blipFill>
        <p:spPr>
          <a:xfrm>
            <a:off x="0" y="0"/>
            <a:ext cx="6096000" cy="6858000"/>
          </a:xfrm>
          <a:prstGeom prst="rect">
            <a:avLst/>
          </a:prstGeom>
          <a:noFill/>
          <a:ln>
            <a:noFill/>
          </a:ln>
        </p:spPr>
      </p:pic>
      <p:sp>
        <p:nvSpPr>
          <p:cNvPr id="230" name="Google Shape;230;p21"/>
          <p:cNvSpPr txBox="1"/>
          <p:nvPr/>
        </p:nvSpPr>
        <p:spPr>
          <a:xfrm>
            <a:off x="6514895" y="3583489"/>
            <a:ext cx="5270520" cy="2144754"/>
          </a:xfrm>
          <a:prstGeom prst="rect">
            <a:avLst/>
          </a:prstGeom>
          <a:noFill/>
          <a:ln>
            <a:noFill/>
          </a:ln>
        </p:spPr>
        <p:txBody>
          <a:bodyPr anchorCtr="0" anchor="t" bIns="45700" lIns="91425" spcFirstLastPara="1" rIns="91425" wrap="square" tIns="45700">
            <a:spAutoFit/>
          </a:bodyPr>
          <a:lstStyle/>
          <a:p>
            <a:pPr indent="0" lvl="0" marL="0" marR="0" rtl="0" algn="just">
              <a:lnSpc>
                <a:spcPct val="120000"/>
              </a:lnSpc>
              <a:spcBef>
                <a:spcPts val="0"/>
              </a:spcBef>
              <a:spcAft>
                <a:spcPts val="0"/>
              </a:spcAft>
              <a:buNone/>
            </a:pPr>
            <a:r>
              <a:rPr lang="ko-KR" sz="1600">
                <a:solidFill>
                  <a:schemeClr val="dk1"/>
                </a:solidFill>
                <a:latin typeface="Arial"/>
                <a:ea typeface="Arial"/>
                <a:cs typeface="Arial"/>
                <a:sym typeface="Arial"/>
              </a:rPr>
              <a:t>그리워 멀리 하나에 이름과, 무엇인지 별에도 어머니 이름자 거외다. 하나에 슬퍼하는 너무나 위에 된 봅니다. 없이 별에도 이름을 나는 풀이 거외다. 부끄러운 시와 계절이 봅니다. 나의 묻힌 속의 이웃 하나의 사랑과 거외다. 하나에 위에 강아지, 봅니다. 새겨지는 별 불러 어머니, 이제 것은 별들을 거외다. 된 슬퍼하는 못 별 시인의 사랑과 있습니다. 멀리 그러나 이런 겨울이 봅니다. 하나에 풀이 별 라이너 쓸쓸함과 버리었습니다. </a:t>
            </a:r>
            <a:endParaRPr sz="1600">
              <a:solidFill>
                <a:schemeClr val="dk1"/>
              </a:solidFill>
              <a:latin typeface="Arial"/>
              <a:ea typeface="Arial"/>
              <a:cs typeface="Arial"/>
              <a:sym typeface="Arial"/>
            </a:endParaRPr>
          </a:p>
        </p:txBody>
      </p:sp>
      <p:sp>
        <p:nvSpPr>
          <p:cNvPr id="231" name="Google Shape;231;p21"/>
          <p:cNvSpPr txBox="1"/>
          <p:nvPr/>
        </p:nvSpPr>
        <p:spPr>
          <a:xfrm>
            <a:off x="6514895" y="2705686"/>
            <a:ext cx="3493264"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3200">
                <a:solidFill>
                  <a:srgbClr val="3F3F3F"/>
                </a:solidFill>
                <a:latin typeface="Arial"/>
                <a:ea typeface="Arial"/>
                <a:cs typeface="Arial"/>
                <a:sym typeface="Arial"/>
              </a:rPr>
              <a:t>소제목을 입력하세요</a:t>
            </a:r>
            <a:endParaRPr/>
          </a:p>
        </p:txBody>
      </p:sp>
      <p:cxnSp>
        <p:nvCxnSpPr>
          <p:cNvPr id="232" name="Google Shape;232;p21"/>
          <p:cNvCxnSpPr/>
          <p:nvPr/>
        </p:nvCxnSpPr>
        <p:spPr>
          <a:xfrm>
            <a:off x="6514895" y="3421020"/>
            <a:ext cx="5191551" cy="0"/>
          </a:xfrm>
          <a:prstGeom prst="straightConnector1">
            <a:avLst/>
          </a:prstGeom>
          <a:noFill/>
          <a:ln cap="flat" cmpd="sng" w="9525">
            <a:solidFill>
              <a:schemeClr val="dk1"/>
            </a:solidFill>
            <a:prstDash val="solid"/>
            <a:miter lim="800000"/>
            <a:headEnd len="sm" w="sm" type="none"/>
            <a:tailEnd len="sm" w="sm" type="none"/>
          </a:ln>
        </p:spPr>
      </p:cxnSp>
    </p:spTree>
  </p:cSld>
  <p:clrMapOvr>
    <a:masterClrMapping/>
  </p:clrMapOvr>
  <mc:AlternateContent>
    <mc:Choice Requires="p14">
      <p:transition spd="slow" p14:dur="700">
        <p:fade/>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pic>
        <p:nvPicPr>
          <p:cNvPr descr="침대, 실내, 앉아있는, 테이블이(가) 표시된 사진&#10;&#10;자동 생성된 설명" id="237" name="Google Shape;237;p22"/>
          <p:cNvPicPr preferRelativeResize="0"/>
          <p:nvPr/>
        </p:nvPicPr>
        <p:blipFill rotWithShape="1">
          <a:blip r:embed="rId3">
            <a:alphaModFix/>
          </a:blip>
          <a:srcRect b="0" l="0" r="0" t="0"/>
          <a:stretch/>
        </p:blipFill>
        <p:spPr>
          <a:xfrm>
            <a:off x="6096000" y="0"/>
            <a:ext cx="6096000" cy="6858000"/>
          </a:xfrm>
          <a:prstGeom prst="rect">
            <a:avLst/>
          </a:prstGeom>
          <a:noFill/>
          <a:ln>
            <a:noFill/>
          </a:ln>
        </p:spPr>
      </p:pic>
      <p:sp>
        <p:nvSpPr>
          <p:cNvPr id="238" name="Google Shape;238;p22"/>
          <p:cNvSpPr txBox="1"/>
          <p:nvPr/>
        </p:nvSpPr>
        <p:spPr>
          <a:xfrm>
            <a:off x="528765" y="3583489"/>
            <a:ext cx="5270520" cy="2144754"/>
          </a:xfrm>
          <a:prstGeom prst="rect">
            <a:avLst/>
          </a:prstGeom>
          <a:noFill/>
          <a:ln>
            <a:noFill/>
          </a:ln>
        </p:spPr>
        <p:txBody>
          <a:bodyPr anchorCtr="0" anchor="t" bIns="45700" lIns="91425" spcFirstLastPara="1" rIns="91425" wrap="square" tIns="45700">
            <a:spAutoFit/>
          </a:bodyPr>
          <a:lstStyle/>
          <a:p>
            <a:pPr indent="0" lvl="0" marL="0" marR="0" rtl="0" algn="just">
              <a:lnSpc>
                <a:spcPct val="120000"/>
              </a:lnSpc>
              <a:spcBef>
                <a:spcPts val="0"/>
              </a:spcBef>
              <a:spcAft>
                <a:spcPts val="0"/>
              </a:spcAft>
              <a:buNone/>
            </a:pPr>
            <a:r>
              <a:rPr lang="ko-KR" sz="1600">
                <a:solidFill>
                  <a:schemeClr val="dk1"/>
                </a:solidFill>
                <a:latin typeface="Arial"/>
                <a:ea typeface="Arial"/>
                <a:cs typeface="Arial"/>
                <a:sym typeface="Arial"/>
              </a:rPr>
              <a:t>그리워 멀리 하나에 이름과, 무엇인지 별에도 어머니 이름자 거외다. 하나에 슬퍼하는 너무나 위에 된 봅니다. 없이 별에도 이름을 나는 풀이 거외다. 부끄러운 시와 계절이 봅니다. 나의 묻힌 속의 이웃 하나의 사랑과 거외다. 하나에 위에 강아지, 봅니다. 새겨지는 별 불러 어머니, 이제 것은 별들을 거외다. 된 슬퍼하는 못 별 시인의 사랑과 있습니다. 멀리 그러나 이런 겨울이 봅니다. 하나에 풀이 별 라이너 쓸쓸함과 버리었습니다. </a:t>
            </a:r>
            <a:endParaRPr sz="1600">
              <a:solidFill>
                <a:schemeClr val="dk1"/>
              </a:solidFill>
              <a:latin typeface="Arial"/>
              <a:ea typeface="Arial"/>
              <a:cs typeface="Arial"/>
              <a:sym typeface="Arial"/>
            </a:endParaRPr>
          </a:p>
        </p:txBody>
      </p:sp>
      <p:sp>
        <p:nvSpPr>
          <p:cNvPr id="239" name="Google Shape;239;p22"/>
          <p:cNvSpPr txBox="1"/>
          <p:nvPr/>
        </p:nvSpPr>
        <p:spPr>
          <a:xfrm>
            <a:off x="528765" y="2705686"/>
            <a:ext cx="3493264"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3200">
                <a:solidFill>
                  <a:srgbClr val="3F3F3F"/>
                </a:solidFill>
                <a:latin typeface="Arial"/>
                <a:ea typeface="Arial"/>
                <a:cs typeface="Arial"/>
                <a:sym typeface="Arial"/>
              </a:rPr>
              <a:t>소제목을 입력하세요</a:t>
            </a:r>
            <a:endParaRPr/>
          </a:p>
        </p:txBody>
      </p:sp>
      <p:cxnSp>
        <p:nvCxnSpPr>
          <p:cNvPr id="240" name="Google Shape;240;p22"/>
          <p:cNvCxnSpPr/>
          <p:nvPr/>
        </p:nvCxnSpPr>
        <p:spPr>
          <a:xfrm>
            <a:off x="528765" y="3421020"/>
            <a:ext cx="5191551" cy="0"/>
          </a:xfrm>
          <a:prstGeom prst="straightConnector1">
            <a:avLst/>
          </a:prstGeom>
          <a:noFill/>
          <a:ln cap="flat" cmpd="sng" w="9525">
            <a:solidFill>
              <a:schemeClr val="dk1"/>
            </a:solidFill>
            <a:prstDash val="solid"/>
            <a:miter lim="800000"/>
            <a:headEnd len="sm" w="sm" type="none"/>
            <a:tailEnd len="sm" w="sm" type="none"/>
          </a:ln>
        </p:spPr>
      </p:cxnSp>
    </p:spTree>
  </p:cSld>
  <p:clrMapOvr>
    <a:masterClrMapping/>
  </p:clrMapOvr>
  <mc:AlternateContent>
    <mc:Choice Requires="p14">
      <p:transition spd="slow" p14:dur="700">
        <p:fade/>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pic>
        <p:nvPicPr>
          <p:cNvPr descr="컵, 앉아있는, 작은, 침대이(가) 표시된 사진&#10;&#10;자동 생성된 설명" id="245" name="Google Shape;245;p23"/>
          <p:cNvPicPr preferRelativeResize="0"/>
          <p:nvPr/>
        </p:nvPicPr>
        <p:blipFill rotWithShape="1">
          <a:blip r:embed="rId3">
            <a:alphaModFix/>
          </a:blip>
          <a:srcRect b="0" l="0" r="0" t="0"/>
          <a:stretch/>
        </p:blipFill>
        <p:spPr>
          <a:xfrm>
            <a:off x="0" y="0"/>
            <a:ext cx="6096000" cy="6858000"/>
          </a:xfrm>
          <a:prstGeom prst="rect">
            <a:avLst/>
          </a:prstGeom>
          <a:noFill/>
          <a:ln>
            <a:noFill/>
          </a:ln>
        </p:spPr>
      </p:pic>
      <p:sp>
        <p:nvSpPr>
          <p:cNvPr id="246" name="Google Shape;246;p23"/>
          <p:cNvSpPr txBox="1"/>
          <p:nvPr/>
        </p:nvSpPr>
        <p:spPr>
          <a:xfrm>
            <a:off x="6514895" y="3583489"/>
            <a:ext cx="5270520" cy="2144754"/>
          </a:xfrm>
          <a:prstGeom prst="rect">
            <a:avLst/>
          </a:prstGeom>
          <a:noFill/>
          <a:ln>
            <a:noFill/>
          </a:ln>
        </p:spPr>
        <p:txBody>
          <a:bodyPr anchorCtr="0" anchor="t" bIns="45700" lIns="91425" spcFirstLastPara="1" rIns="91425" wrap="square" tIns="45700">
            <a:spAutoFit/>
          </a:bodyPr>
          <a:lstStyle/>
          <a:p>
            <a:pPr indent="0" lvl="0" marL="0" marR="0" rtl="0" algn="just">
              <a:lnSpc>
                <a:spcPct val="120000"/>
              </a:lnSpc>
              <a:spcBef>
                <a:spcPts val="0"/>
              </a:spcBef>
              <a:spcAft>
                <a:spcPts val="0"/>
              </a:spcAft>
              <a:buNone/>
            </a:pPr>
            <a:r>
              <a:rPr lang="ko-KR" sz="1600">
                <a:solidFill>
                  <a:schemeClr val="dk1"/>
                </a:solidFill>
                <a:latin typeface="Arial"/>
                <a:ea typeface="Arial"/>
                <a:cs typeface="Arial"/>
                <a:sym typeface="Arial"/>
              </a:rPr>
              <a:t>그리워 멀리 하나에 이름과, 무엇인지 별에도 어머니 이름자 거외다. 하나에 슬퍼하는 너무나 위에 된 봅니다. 없이 별에도 이름을 나는 풀이 거외다. 부끄러운 시와 계절이 봅니다. 나의 묻힌 속의 이웃 하나의 사랑과 거외다. 하나에 위에 강아지, 봅니다. 새겨지는 별 불러 어머니, 이제 것은 별들을 거외다. 된 슬퍼하는 못 별 시인의 사랑과 있습니다. 멀리 그러나 이런 겨울이 봅니다. 하나에 풀이 별 라이너 쓸쓸함과 버리었습니다. </a:t>
            </a:r>
            <a:endParaRPr sz="1600">
              <a:solidFill>
                <a:schemeClr val="dk1"/>
              </a:solidFill>
              <a:latin typeface="Arial"/>
              <a:ea typeface="Arial"/>
              <a:cs typeface="Arial"/>
              <a:sym typeface="Arial"/>
            </a:endParaRPr>
          </a:p>
        </p:txBody>
      </p:sp>
      <p:sp>
        <p:nvSpPr>
          <p:cNvPr id="247" name="Google Shape;247;p23"/>
          <p:cNvSpPr txBox="1"/>
          <p:nvPr/>
        </p:nvSpPr>
        <p:spPr>
          <a:xfrm>
            <a:off x="6514895" y="2705686"/>
            <a:ext cx="3493264"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3200">
                <a:solidFill>
                  <a:srgbClr val="3F3F3F"/>
                </a:solidFill>
                <a:latin typeface="Arial"/>
                <a:ea typeface="Arial"/>
                <a:cs typeface="Arial"/>
                <a:sym typeface="Arial"/>
              </a:rPr>
              <a:t>소제목을 입력하세요</a:t>
            </a:r>
            <a:endParaRPr/>
          </a:p>
        </p:txBody>
      </p:sp>
      <p:cxnSp>
        <p:nvCxnSpPr>
          <p:cNvPr id="248" name="Google Shape;248;p23"/>
          <p:cNvCxnSpPr/>
          <p:nvPr/>
        </p:nvCxnSpPr>
        <p:spPr>
          <a:xfrm>
            <a:off x="6514895" y="3421020"/>
            <a:ext cx="5191551" cy="0"/>
          </a:xfrm>
          <a:prstGeom prst="straightConnector1">
            <a:avLst/>
          </a:prstGeom>
          <a:noFill/>
          <a:ln cap="flat" cmpd="sng" w="9525">
            <a:solidFill>
              <a:schemeClr val="dk1"/>
            </a:solidFill>
            <a:prstDash val="solid"/>
            <a:miter lim="800000"/>
            <a:headEnd len="sm" w="sm" type="none"/>
            <a:tailEnd len="sm" w="sm" type="none"/>
          </a:ln>
        </p:spPr>
      </p:cxnSp>
    </p:spTree>
  </p:cSld>
  <p:clrMapOvr>
    <a:masterClrMapping/>
  </p:clrMapOvr>
  <mc:AlternateContent>
    <mc:Choice Requires="p14">
      <p:transition spd="slow" p14:dur="700">
        <p:fade/>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pic>
        <p:nvPicPr>
          <p:cNvPr descr="컵, 커피, 테이블, 앉아있는이(가) 표시된 사진&#10;&#10;자동 생성된 설명" id="253" name="Google Shape;253;p24"/>
          <p:cNvPicPr preferRelativeResize="0"/>
          <p:nvPr/>
        </p:nvPicPr>
        <p:blipFill rotWithShape="1">
          <a:blip r:embed="rId3">
            <a:alphaModFix/>
          </a:blip>
          <a:srcRect b="0" l="0" r="0" t="0"/>
          <a:stretch/>
        </p:blipFill>
        <p:spPr>
          <a:xfrm>
            <a:off x="6096000" y="0"/>
            <a:ext cx="6096000" cy="6858000"/>
          </a:xfrm>
          <a:prstGeom prst="rect">
            <a:avLst/>
          </a:prstGeom>
          <a:noFill/>
          <a:ln>
            <a:noFill/>
          </a:ln>
        </p:spPr>
      </p:pic>
      <p:sp>
        <p:nvSpPr>
          <p:cNvPr id="254" name="Google Shape;254;p24"/>
          <p:cNvSpPr txBox="1"/>
          <p:nvPr/>
        </p:nvSpPr>
        <p:spPr>
          <a:xfrm>
            <a:off x="528765" y="3583489"/>
            <a:ext cx="5270520" cy="2144754"/>
          </a:xfrm>
          <a:prstGeom prst="rect">
            <a:avLst/>
          </a:prstGeom>
          <a:noFill/>
          <a:ln>
            <a:noFill/>
          </a:ln>
        </p:spPr>
        <p:txBody>
          <a:bodyPr anchorCtr="0" anchor="t" bIns="45700" lIns="91425" spcFirstLastPara="1" rIns="91425" wrap="square" tIns="45700">
            <a:spAutoFit/>
          </a:bodyPr>
          <a:lstStyle/>
          <a:p>
            <a:pPr indent="0" lvl="0" marL="0" marR="0" rtl="0" algn="just">
              <a:lnSpc>
                <a:spcPct val="120000"/>
              </a:lnSpc>
              <a:spcBef>
                <a:spcPts val="0"/>
              </a:spcBef>
              <a:spcAft>
                <a:spcPts val="0"/>
              </a:spcAft>
              <a:buNone/>
            </a:pPr>
            <a:r>
              <a:rPr lang="ko-KR" sz="1600">
                <a:solidFill>
                  <a:schemeClr val="dk1"/>
                </a:solidFill>
                <a:latin typeface="Arial"/>
                <a:ea typeface="Arial"/>
                <a:cs typeface="Arial"/>
                <a:sym typeface="Arial"/>
              </a:rPr>
              <a:t>그리워 멀리 하나에 이름과, 무엇인지 별에도 어머니 이름자 거외다. 하나에 슬퍼하는 너무나 위에 된 봅니다. 없이 별에도 이름을 나는 풀이 거외다. 부끄러운 시와 계절이 봅니다. 나의 묻힌 속의 이웃 하나의 사랑과 거외다. 하나에 위에 강아지, 봅니다. 새겨지는 별 불러 어머니, 이제 것은 별들을 거외다. 된 슬퍼하는 못 별 시인의 사랑과 있습니다. 멀리 그러나 이런 겨울이 봅니다. 하나에 풀이 별 라이너 쓸쓸함과 버리었습니다. </a:t>
            </a:r>
            <a:endParaRPr sz="1600">
              <a:solidFill>
                <a:schemeClr val="dk1"/>
              </a:solidFill>
              <a:latin typeface="Arial"/>
              <a:ea typeface="Arial"/>
              <a:cs typeface="Arial"/>
              <a:sym typeface="Arial"/>
            </a:endParaRPr>
          </a:p>
        </p:txBody>
      </p:sp>
      <p:sp>
        <p:nvSpPr>
          <p:cNvPr id="255" name="Google Shape;255;p24"/>
          <p:cNvSpPr txBox="1"/>
          <p:nvPr/>
        </p:nvSpPr>
        <p:spPr>
          <a:xfrm>
            <a:off x="528765" y="2705686"/>
            <a:ext cx="3493264"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3200">
                <a:solidFill>
                  <a:srgbClr val="3F3F3F"/>
                </a:solidFill>
                <a:latin typeface="Arial"/>
                <a:ea typeface="Arial"/>
                <a:cs typeface="Arial"/>
                <a:sym typeface="Arial"/>
              </a:rPr>
              <a:t>소제목을 입력하세요</a:t>
            </a:r>
            <a:endParaRPr/>
          </a:p>
        </p:txBody>
      </p:sp>
      <p:cxnSp>
        <p:nvCxnSpPr>
          <p:cNvPr id="256" name="Google Shape;256;p24"/>
          <p:cNvCxnSpPr/>
          <p:nvPr/>
        </p:nvCxnSpPr>
        <p:spPr>
          <a:xfrm>
            <a:off x="528765" y="3421020"/>
            <a:ext cx="5191551" cy="0"/>
          </a:xfrm>
          <a:prstGeom prst="straightConnector1">
            <a:avLst/>
          </a:prstGeom>
          <a:noFill/>
          <a:ln cap="flat" cmpd="sng" w="9525">
            <a:solidFill>
              <a:schemeClr val="dk1"/>
            </a:solidFill>
            <a:prstDash val="solid"/>
            <a:miter lim="800000"/>
            <a:headEnd len="sm" w="sm" type="none"/>
            <a:tailEnd len="sm" w="sm" type="none"/>
          </a:ln>
        </p:spPr>
      </p:cxnSp>
    </p:spTree>
  </p:cSld>
  <p:clrMapOvr>
    <a:masterClrMapping/>
  </p:clrMapOvr>
  <mc:AlternateContent>
    <mc:Choice Requires="p14">
      <p:transition spd="slow" p14:dur="700">
        <p:fade/>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pic>
        <p:nvPicPr>
          <p:cNvPr descr="실외, 기차, 트랙, 건물이(가) 표시된 사진&#10;&#10;자동 생성된 설명" id="261" name="Google Shape;261;p25"/>
          <p:cNvPicPr preferRelativeResize="0"/>
          <p:nvPr/>
        </p:nvPicPr>
        <p:blipFill rotWithShape="1">
          <a:blip r:embed="rId3">
            <a:alphaModFix/>
          </a:blip>
          <a:srcRect b="0" l="0" r="0" t="0"/>
          <a:stretch/>
        </p:blipFill>
        <p:spPr>
          <a:xfrm>
            <a:off x="6096000" y="0"/>
            <a:ext cx="6096000" cy="6858000"/>
          </a:xfrm>
          <a:prstGeom prst="rect">
            <a:avLst/>
          </a:prstGeom>
          <a:noFill/>
          <a:ln>
            <a:noFill/>
          </a:ln>
        </p:spPr>
      </p:pic>
      <p:sp>
        <p:nvSpPr>
          <p:cNvPr id="262" name="Google Shape;262;p25"/>
          <p:cNvSpPr txBox="1"/>
          <p:nvPr/>
        </p:nvSpPr>
        <p:spPr>
          <a:xfrm>
            <a:off x="528765" y="3583489"/>
            <a:ext cx="5270520" cy="2144754"/>
          </a:xfrm>
          <a:prstGeom prst="rect">
            <a:avLst/>
          </a:prstGeom>
          <a:noFill/>
          <a:ln>
            <a:noFill/>
          </a:ln>
        </p:spPr>
        <p:txBody>
          <a:bodyPr anchorCtr="0" anchor="t" bIns="45700" lIns="91425" spcFirstLastPara="1" rIns="91425" wrap="square" tIns="45700">
            <a:spAutoFit/>
          </a:bodyPr>
          <a:lstStyle/>
          <a:p>
            <a:pPr indent="0" lvl="0" marL="0" marR="0" rtl="0" algn="just">
              <a:lnSpc>
                <a:spcPct val="120000"/>
              </a:lnSpc>
              <a:spcBef>
                <a:spcPts val="0"/>
              </a:spcBef>
              <a:spcAft>
                <a:spcPts val="0"/>
              </a:spcAft>
              <a:buNone/>
            </a:pPr>
            <a:r>
              <a:rPr lang="ko-KR" sz="1600">
                <a:solidFill>
                  <a:schemeClr val="dk1"/>
                </a:solidFill>
                <a:latin typeface="Arial"/>
                <a:ea typeface="Arial"/>
                <a:cs typeface="Arial"/>
                <a:sym typeface="Arial"/>
              </a:rPr>
              <a:t>그리워 멀리 하나에 이름과, 무엇인지 별에도 어머니 이름자 거외다. 하나에 슬퍼하는 너무나 위에 된 봅니다. 없이 별에도 이름을 나는 풀이 거외다. 부끄러운 시와 계절이 봅니다. 나의 묻힌 속의 이웃 하나의 사랑과 거외다. 하나에 위에 강아지, 봅니다. 새겨지는 별 불러 어머니, 이제 것은 별들을 거외다. 된 슬퍼하는 못 별 시인의 사랑과 있습니다. 멀리 그러나 이런 겨울이 봅니다. 하나에 풀이 별 라이너 쓸쓸함과 버리었습니다. </a:t>
            </a:r>
            <a:endParaRPr sz="1600">
              <a:solidFill>
                <a:schemeClr val="dk1"/>
              </a:solidFill>
              <a:latin typeface="Arial"/>
              <a:ea typeface="Arial"/>
              <a:cs typeface="Arial"/>
              <a:sym typeface="Arial"/>
            </a:endParaRPr>
          </a:p>
        </p:txBody>
      </p:sp>
      <p:sp>
        <p:nvSpPr>
          <p:cNvPr id="263" name="Google Shape;263;p25"/>
          <p:cNvSpPr txBox="1"/>
          <p:nvPr/>
        </p:nvSpPr>
        <p:spPr>
          <a:xfrm>
            <a:off x="528765" y="2705686"/>
            <a:ext cx="3493264"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3200">
                <a:solidFill>
                  <a:srgbClr val="3F3F3F"/>
                </a:solidFill>
                <a:latin typeface="Arial"/>
                <a:ea typeface="Arial"/>
                <a:cs typeface="Arial"/>
                <a:sym typeface="Arial"/>
              </a:rPr>
              <a:t>소제목을 입력하세요</a:t>
            </a:r>
            <a:endParaRPr/>
          </a:p>
        </p:txBody>
      </p:sp>
      <p:cxnSp>
        <p:nvCxnSpPr>
          <p:cNvPr id="264" name="Google Shape;264;p25"/>
          <p:cNvCxnSpPr/>
          <p:nvPr/>
        </p:nvCxnSpPr>
        <p:spPr>
          <a:xfrm>
            <a:off x="528765" y="3421020"/>
            <a:ext cx="5191551" cy="0"/>
          </a:xfrm>
          <a:prstGeom prst="straightConnector1">
            <a:avLst/>
          </a:prstGeom>
          <a:noFill/>
          <a:ln cap="flat" cmpd="sng" w="9525">
            <a:solidFill>
              <a:schemeClr val="dk1"/>
            </a:solidFill>
            <a:prstDash val="solid"/>
            <a:miter lim="800000"/>
            <a:headEnd len="sm" w="sm" type="none"/>
            <a:tailEnd len="sm" w="sm" type="none"/>
          </a:ln>
        </p:spPr>
      </p:cxnSp>
    </p:spTree>
  </p:cSld>
  <p:clrMapOvr>
    <a:masterClrMapping/>
  </p:clrMapOvr>
  <mc:AlternateContent>
    <mc:Choice Requires="p14">
      <p:transition spd="slow" p14:dur="700">
        <p:fade/>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pic>
        <p:nvPicPr>
          <p:cNvPr id="269" name="Google Shape;269;p26"/>
          <p:cNvPicPr preferRelativeResize="0"/>
          <p:nvPr/>
        </p:nvPicPr>
        <p:blipFill rotWithShape="1">
          <a:blip r:embed="rId3">
            <a:alphaModFix/>
          </a:blip>
          <a:srcRect b="0" l="0" r="0" t="0"/>
          <a:stretch/>
        </p:blipFill>
        <p:spPr>
          <a:xfrm>
            <a:off x="0" y="0"/>
            <a:ext cx="5143500" cy="6858000"/>
          </a:xfrm>
          <a:prstGeom prst="rect">
            <a:avLst/>
          </a:prstGeom>
          <a:noFill/>
          <a:ln>
            <a:noFill/>
          </a:ln>
        </p:spPr>
      </p:pic>
      <p:grpSp>
        <p:nvGrpSpPr>
          <p:cNvPr id="270" name="Google Shape;270;p26"/>
          <p:cNvGrpSpPr/>
          <p:nvPr/>
        </p:nvGrpSpPr>
        <p:grpSpPr>
          <a:xfrm>
            <a:off x="5783578" y="1433641"/>
            <a:ext cx="5877561" cy="4191000"/>
            <a:chOff x="5783578" y="1433641"/>
            <a:chExt cx="5877561" cy="4191000"/>
          </a:xfrm>
        </p:grpSpPr>
        <p:sp>
          <p:nvSpPr>
            <p:cNvPr id="271" name="Google Shape;271;p26"/>
            <p:cNvSpPr txBox="1"/>
            <p:nvPr/>
          </p:nvSpPr>
          <p:spPr>
            <a:xfrm flipH="1">
              <a:off x="5783578" y="1679138"/>
              <a:ext cx="5877561" cy="7078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4000">
                  <a:solidFill>
                    <a:srgbClr val="3F3F3F"/>
                  </a:solidFill>
                  <a:latin typeface="Arial"/>
                  <a:ea typeface="Arial"/>
                  <a:cs typeface="Arial"/>
                  <a:sym typeface="Arial"/>
                </a:rPr>
                <a:t>제목을 입력하세요</a:t>
              </a:r>
              <a:endParaRPr/>
            </a:p>
          </p:txBody>
        </p:sp>
        <p:sp>
          <p:nvSpPr>
            <p:cNvPr id="272" name="Google Shape;272;p26"/>
            <p:cNvSpPr txBox="1"/>
            <p:nvPr/>
          </p:nvSpPr>
          <p:spPr>
            <a:xfrm>
              <a:off x="5783578" y="2623591"/>
              <a:ext cx="5628640" cy="2800767"/>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ko-KR" sz="1600">
                  <a:solidFill>
                    <a:srgbClr val="3F3F3F"/>
                  </a:solidFill>
                  <a:latin typeface="Arial"/>
                  <a:ea typeface="Arial"/>
                  <a:cs typeface="Arial"/>
                  <a:sym typeface="Arial"/>
                </a:rPr>
                <a:t>Lorem Ipsum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popularised in the 1960s with the release of Letraset sheets containing Lorem Ipsum passages, and more recently with desktop publishing software like Aldus PageMaker including versions of Lorem Ipsum.</a:t>
              </a:r>
              <a:endParaRPr sz="1600">
                <a:solidFill>
                  <a:srgbClr val="3F3F3F"/>
                </a:solidFill>
                <a:latin typeface="Arial"/>
                <a:ea typeface="Arial"/>
                <a:cs typeface="Arial"/>
                <a:sym typeface="Arial"/>
              </a:endParaRPr>
            </a:p>
          </p:txBody>
        </p:sp>
        <p:cxnSp>
          <p:nvCxnSpPr>
            <p:cNvPr id="273" name="Google Shape;273;p26"/>
            <p:cNvCxnSpPr/>
            <p:nvPr/>
          </p:nvCxnSpPr>
          <p:spPr>
            <a:xfrm>
              <a:off x="5783578" y="1433641"/>
              <a:ext cx="5628640" cy="0"/>
            </a:xfrm>
            <a:prstGeom prst="straightConnector1">
              <a:avLst/>
            </a:prstGeom>
            <a:noFill/>
            <a:ln cap="flat" cmpd="sng" w="9525">
              <a:solidFill>
                <a:srgbClr val="7F7F7F"/>
              </a:solidFill>
              <a:prstDash val="solid"/>
              <a:miter lim="800000"/>
              <a:headEnd len="sm" w="sm" type="none"/>
              <a:tailEnd len="sm" w="sm" type="none"/>
            </a:ln>
          </p:spPr>
        </p:cxnSp>
        <p:cxnSp>
          <p:nvCxnSpPr>
            <p:cNvPr id="274" name="Google Shape;274;p26"/>
            <p:cNvCxnSpPr/>
            <p:nvPr/>
          </p:nvCxnSpPr>
          <p:spPr>
            <a:xfrm>
              <a:off x="5783578" y="5624641"/>
              <a:ext cx="5628640" cy="0"/>
            </a:xfrm>
            <a:prstGeom prst="straightConnector1">
              <a:avLst/>
            </a:prstGeom>
            <a:noFill/>
            <a:ln cap="flat" cmpd="sng" w="9525">
              <a:solidFill>
                <a:srgbClr val="7F7F7F"/>
              </a:solidFill>
              <a:prstDash val="solid"/>
              <a:miter lim="800000"/>
              <a:headEnd len="sm" w="sm" type="none"/>
              <a:tailEnd len="sm" w="sm" type="none"/>
            </a:ln>
          </p:spPr>
        </p:cxnSp>
      </p:grpSp>
    </p:spTree>
  </p:cSld>
  <p:clrMapOvr>
    <a:masterClrMapping/>
  </p:clrMapOvr>
  <mc:AlternateContent>
    <mc:Choice Requires="p14">
      <p:transition spd="slow" p14:dur="700">
        <p:fade/>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pic>
        <p:nvPicPr>
          <p:cNvPr id="279" name="Google Shape;279;p27"/>
          <p:cNvPicPr preferRelativeResize="0"/>
          <p:nvPr/>
        </p:nvPicPr>
        <p:blipFill rotWithShape="1">
          <a:blip r:embed="rId3">
            <a:alphaModFix/>
          </a:blip>
          <a:srcRect b="0" l="0" r="0" t="0"/>
          <a:stretch/>
        </p:blipFill>
        <p:spPr>
          <a:xfrm>
            <a:off x="6724362" y="0"/>
            <a:ext cx="5467638" cy="6858000"/>
          </a:xfrm>
          <a:prstGeom prst="rect">
            <a:avLst/>
          </a:prstGeom>
          <a:noFill/>
          <a:ln>
            <a:noFill/>
          </a:ln>
        </p:spPr>
      </p:pic>
      <p:sp>
        <p:nvSpPr>
          <p:cNvPr id="280" name="Google Shape;280;p27"/>
          <p:cNvSpPr txBox="1"/>
          <p:nvPr/>
        </p:nvSpPr>
        <p:spPr>
          <a:xfrm flipH="1">
            <a:off x="576578" y="1679138"/>
            <a:ext cx="5877561" cy="7078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4000">
                <a:solidFill>
                  <a:srgbClr val="3F3F3F"/>
                </a:solidFill>
                <a:latin typeface="Arial"/>
                <a:ea typeface="Arial"/>
                <a:cs typeface="Arial"/>
                <a:sym typeface="Arial"/>
              </a:rPr>
              <a:t>제목을 입력하세요</a:t>
            </a:r>
            <a:endParaRPr/>
          </a:p>
        </p:txBody>
      </p:sp>
      <p:sp>
        <p:nvSpPr>
          <p:cNvPr id="281" name="Google Shape;281;p27"/>
          <p:cNvSpPr txBox="1"/>
          <p:nvPr/>
        </p:nvSpPr>
        <p:spPr>
          <a:xfrm>
            <a:off x="576578" y="2623591"/>
            <a:ext cx="5628640" cy="2800767"/>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ko-KR" sz="1600">
                <a:solidFill>
                  <a:srgbClr val="3F3F3F"/>
                </a:solidFill>
                <a:latin typeface="Arial"/>
                <a:ea typeface="Arial"/>
                <a:cs typeface="Arial"/>
                <a:sym typeface="Arial"/>
              </a:rPr>
              <a:t>Lorem Ipsum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popularised in the 1960s with the release of Letraset sheets containing Lorem Ipsum passages, and more recently with desktop publishing software like Aldus PageMaker including versions of Lorem Ipsum.</a:t>
            </a:r>
            <a:endParaRPr sz="1600">
              <a:solidFill>
                <a:srgbClr val="3F3F3F"/>
              </a:solidFill>
              <a:latin typeface="Arial"/>
              <a:ea typeface="Arial"/>
              <a:cs typeface="Arial"/>
              <a:sym typeface="Arial"/>
            </a:endParaRPr>
          </a:p>
        </p:txBody>
      </p:sp>
      <p:cxnSp>
        <p:nvCxnSpPr>
          <p:cNvPr id="282" name="Google Shape;282;p27"/>
          <p:cNvCxnSpPr/>
          <p:nvPr/>
        </p:nvCxnSpPr>
        <p:spPr>
          <a:xfrm>
            <a:off x="576578" y="1433641"/>
            <a:ext cx="5628640" cy="0"/>
          </a:xfrm>
          <a:prstGeom prst="straightConnector1">
            <a:avLst/>
          </a:prstGeom>
          <a:noFill/>
          <a:ln cap="flat" cmpd="sng" w="9525">
            <a:solidFill>
              <a:srgbClr val="7F7F7F"/>
            </a:solidFill>
            <a:prstDash val="solid"/>
            <a:miter lim="800000"/>
            <a:headEnd len="sm" w="sm" type="none"/>
            <a:tailEnd len="sm" w="sm" type="none"/>
          </a:ln>
        </p:spPr>
      </p:cxnSp>
      <p:cxnSp>
        <p:nvCxnSpPr>
          <p:cNvPr id="283" name="Google Shape;283;p27"/>
          <p:cNvCxnSpPr/>
          <p:nvPr/>
        </p:nvCxnSpPr>
        <p:spPr>
          <a:xfrm>
            <a:off x="576578" y="5624641"/>
            <a:ext cx="5628640" cy="0"/>
          </a:xfrm>
          <a:prstGeom prst="straightConnector1">
            <a:avLst/>
          </a:prstGeom>
          <a:noFill/>
          <a:ln cap="flat" cmpd="sng" w="9525">
            <a:solidFill>
              <a:srgbClr val="7F7F7F"/>
            </a:solidFill>
            <a:prstDash val="solid"/>
            <a:miter lim="800000"/>
            <a:headEnd len="sm" w="sm" type="none"/>
            <a:tailEnd len="sm" w="sm" type="none"/>
          </a:ln>
        </p:spPr>
      </p:cxnSp>
    </p:spTree>
  </p:cSld>
  <p:clrMapOvr>
    <a:masterClrMapping/>
  </p:clrMapOvr>
  <mc:AlternateContent>
    <mc:Choice Requires="p14">
      <p:transition spd="slow" p14:dur="700">
        <p:fade/>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287" name="Shape 287"/>
        <p:cNvGrpSpPr/>
        <p:nvPr/>
      </p:nvGrpSpPr>
      <p:grpSpPr>
        <a:xfrm>
          <a:off x="0" y="0"/>
          <a:ext cx="0" cy="0"/>
          <a:chOff x="0" y="0"/>
          <a:chExt cx="0" cy="0"/>
        </a:xfrm>
      </p:grpSpPr>
      <p:sp>
        <p:nvSpPr>
          <p:cNvPr id="288" name="Google Shape;288;p31"/>
          <p:cNvSpPr/>
          <p:nvPr/>
        </p:nvSpPr>
        <p:spPr>
          <a:xfrm>
            <a:off x="3159760" y="2760980"/>
            <a:ext cx="5928360" cy="1336040"/>
          </a:xfrm>
          <a:prstGeom prst="rect">
            <a:avLst/>
          </a:prstGeom>
          <a:solidFill>
            <a:schemeClr val="accent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89" name="Google Shape;289;p31"/>
          <p:cNvSpPr txBox="1"/>
          <p:nvPr/>
        </p:nvSpPr>
        <p:spPr>
          <a:xfrm>
            <a:off x="4640200" y="2021840"/>
            <a:ext cx="2967479"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ko-KR" sz="1800">
                <a:solidFill>
                  <a:schemeClr val="dk1"/>
                </a:solidFill>
                <a:latin typeface="Arial"/>
                <a:ea typeface="Arial"/>
                <a:cs typeface="Arial"/>
                <a:sym typeface="Arial"/>
              </a:rPr>
              <a:t>어디에 중점을 두실 건가요?</a:t>
            </a:r>
            <a:endParaRPr sz="1800">
              <a:solidFill>
                <a:schemeClr val="dk1"/>
              </a:solidFill>
              <a:latin typeface="Arial"/>
              <a:ea typeface="Arial"/>
              <a:cs typeface="Arial"/>
              <a:sym typeface="Arial"/>
            </a:endParaRPr>
          </a:p>
        </p:txBody>
      </p:sp>
      <p:sp>
        <p:nvSpPr>
          <p:cNvPr id="290" name="Google Shape;290;p31"/>
          <p:cNvSpPr txBox="1"/>
          <p:nvPr/>
        </p:nvSpPr>
        <p:spPr>
          <a:xfrm>
            <a:off x="3887703" y="3075057"/>
            <a:ext cx="4416594" cy="70788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ko-KR" sz="4000">
                <a:solidFill>
                  <a:schemeClr val="dk1"/>
                </a:solidFill>
                <a:latin typeface="Arial"/>
                <a:ea typeface="Arial"/>
                <a:cs typeface="Arial"/>
                <a:sym typeface="Arial"/>
              </a:rPr>
              <a:t>키워드를 입력하세요</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4"/>
        </a:solidFill>
      </p:bgPr>
    </p:bg>
    <p:spTree>
      <p:nvGrpSpPr>
        <p:cNvPr id="294" name="Shape 294"/>
        <p:cNvGrpSpPr/>
        <p:nvPr/>
      </p:nvGrpSpPr>
      <p:grpSpPr>
        <a:xfrm>
          <a:off x="0" y="0"/>
          <a:ext cx="0" cy="0"/>
          <a:chOff x="0" y="0"/>
          <a:chExt cx="0" cy="0"/>
        </a:xfrm>
      </p:grpSpPr>
      <p:grpSp>
        <p:nvGrpSpPr>
          <p:cNvPr id="295" name="Google Shape;295;p30"/>
          <p:cNvGrpSpPr/>
          <p:nvPr/>
        </p:nvGrpSpPr>
        <p:grpSpPr>
          <a:xfrm>
            <a:off x="599440" y="1290320"/>
            <a:ext cx="5344160" cy="4450080"/>
            <a:chOff x="599440" y="1290320"/>
            <a:chExt cx="5344160" cy="4450080"/>
          </a:xfrm>
        </p:grpSpPr>
        <p:sp>
          <p:nvSpPr>
            <p:cNvPr id="296" name="Google Shape;296;p30"/>
            <p:cNvSpPr/>
            <p:nvPr/>
          </p:nvSpPr>
          <p:spPr>
            <a:xfrm>
              <a:off x="599440" y="1290320"/>
              <a:ext cx="5344160" cy="4450080"/>
            </a:xfrm>
            <a:prstGeom prst="roundRect">
              <a:avLst>
                <a:gd fmla="val 12329" name="adj"/>
              </a:avLst>
            </a:prstGeom>
            <a:solidFill>
              <a:srgbClr val="323F4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97" name="Google Shape;297;p30"/>
            <p:cNvSpPr/>
            <p:nvPr/>
          </p:nvSpPr>
          <p:spPr>
            <a:xfrm>
              <a:off x="985520" y="1717040"/>
              <a:ext cx="1158240" cy="1158240"/>
            </a:xfrm>
            <a:prstGeom prst="ellipse">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98" name="Google Shape;298;p30"/>
            <p:cNvSpPr txBox="1"/>
            <p:nvPr/>
          </p:nvSpPr>
          <p:spPr>
            <a:xfrm>
              <a:off x="2448562" y="2034550"/>
              <a:ext cx="2930610"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800">
                  <a:solidFill>
                    <a:schemeClr val="lt1"/>
                  </a:solidFill>
                  <a:latin typeface="Arial"/>
                  <a:ea typeface="Arial"/>
                  <a:cs typeface="Arial"/>
                  <a:sym typeface="Arial"/>
                </a:rPr>
                <a:t>이런 점이 좋아요!</a:t>
              </a:r>
              <a:endParaRPr sz="2800">
                <a:solidFill>
                  <a:schemeClr val="lt1"/>
                </a:solidFill>
                <a:latin typeface="Arial"/>
                <a:ea typeface="Arial"/>
                <a:cs typeface="Arial"/>
                <a:sym typeface="Arial"/>
              </a:endParaRPr>
            </a:p>
          </p:txBody>
        </p:sp>
        <p:sp>
          <p:nvSpPr>
            <p:cNvPr id="299" name="Google Shape;299;p30"/>
            <p:cNvSpPr txBox="1"/>
            <p:nvPr/>
          </p:nvSpPr>
          <p:spPr>
            <a:xfrm>
              <a:off x="985520" y="3114603"/>
              <a:ext cx="4561840" cy="2068964"/>
            </a:xfrm>
            <a:prstGeom prst="rect">
              <a:avLst/>
            </a:prstGeom>
            <a:noFill/>
            <a:ln>
              <a:noFill/>
            </a:ln>
          </p:spPr>
          <p:txBody>
            <a:bodyPr anchorCtr="0" anchor="t" bIns="45700" lIns="91425" spcFirstLastPara="1" rIns="91425" wrap="square" tIns="45700">
              <a:spAutoFit/>
            </a:bodyPr>
            <a:lstStyle/>
            <a:p>
              <a:pPr indent="0" lvl="0" marL="0" marR="0" rtl="0" algn="just">
                <a:lnSpc>
                  <a:spcPct val="120000"/>
                </a:lnSpc>
                <a:spcBef>
                  <a:spcPts val="0"/>
                </a:spcBef>
                <a:spcAft>
                  <a:spcPts val="0"/>
                </a:spcAft>
                <a:buNone/>
              </a:pPr>
              <a:r>
                <a:rPr lang="ko-KR" sz="1800">
                  <a:solidFill>
                    <a:schemeClr val="lt1"/>
                  </a:solidFill>
                  <a:latin typeface="Arial"/>
                  <a:ea typeface="Arial"/>
                  <a:cs typeface="Arial"/>
                  <a:sym typeface="Arial"/>
                </a:rPr>
                <a:t>이름자를 어머니, 위에 별 나의 것은 계절이 버리었습니다. 나는 써 하나에 그리고 동경과 가을로 멀듯이, 계십니다. 위에 이네들은 가득 까닭입니다. 못 피어나듯이 아름다운 부끄러운 지나가는 잠, 봅니다. 이름과, 가을 별 아름다운 흙으로 별빛이 봅니다.</a:t>
              </a:r>
              <a:endParaRPr sz="1800">
                <a:solidFill>
                  <a:schemeClr val="lt1"/>
                </a:solidFill>
                <a:latin typeface="Arial"/>
                <a:ea typeface="Arial"/>
                <a:cs typeface="Arial"/>
                <a:sym typeface="Arial"/>
              </a:endParaRPr>
            </a:p>
          </p:txBody>
        </p:sp>
      </p:grpSp>
      <p:grpSp>
        <p:nvGrpSpPr>
          <p:cNvPr id="300" name="Google Shape;300;p30"/>
          <p:cNvGrpSpPr/>
          <p:nvPr/>
        </p:nvGrpSpPr>
        <p:grpSpPr>
          <a:xfrm>
            <a:off x="6248402" y="1290320"/>
            <a:ext cx="5344160" cy="4450080"/>
            <a:chOff x="599440" y="1290320"/>
            <a:chExt cx="5344160" cy="4450080"/>
          </a:xfrm>
        </p:grpSpPr>
        <p:sp>
          <p:nvSpPr>
            <p:cNvPr id="301" name="Google Shape;301;p30"/>
            <p:cNvSpPr/>
            <p:nvPr/>
          </p:nvSpPr>
          <p:spPr>
            <a:xfrm>
              <a:off x="599440" y="1290320"/>
              <a:ext cx="5344160" cy="4450080"/>
            </a:xfrm>
            <a:prstGeom prst="roundRect">
              <a:avLst>
                <a:gd fmla="val 12329" name="adj"/>
              </a:avLst>
            </a:prstGeom>
            <a:solidFill>
              <a:srgbClr val="323F4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02" name="Google Shape;302;p30"/>
            <p:cNvSpPr/>
            <p:nvPr/>
          </p:nvSpPr>
          <p:spPr>
            <a:xfrm>
              <a:off x="985520" y="1717040"/>
              <a:ext cx="1158240" cy="1158240"/>
            </a:xfrm>
            <a:prstGeom prst="ellipse">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03" name="Google Shape;303;p30"/>
            <p:cNvSpPr txBox="1"/>
            <p:nvPr/>
          </p:nvSpPr>
          <p:spPr>
            <a:xfrm>
              <a:off x="2448562" y="2034550"/>
              <a:ext cx="2930610"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800">
                  <a:solidFill>
                    <a:schemeClr val="lt1"/>
                  </a:solidFill>
                  <a:latin typeface="Arial"/>
                  <a:ea typeface="Arial"/>
                  <a:cs typeface="Arial"/>
                  <a:sym typeface="Arial"/>
                </a:rPr>
                <a:t>이런 점이 좋아요!</a:t>
              </a:r>
              <a:endParaRPr sz="2800">
                <a:solidFill>
                  <a:schemeClr val="lt1"/>
                </a:solidFill>
                <a:latin typeface="Arial"/>
                <a:ea typeface="Arial"/>
                <a:cs typeface="Arial"/>
                <a:sym typeface="Arial"/>
              </a:endParaRPr>
            </a:p>
          </p:txBody>
        </p:sp>
        <p:sp>
          <p:nvSpPr>
            <p:cNvPr id="304" name="Google Shape;304;p30"/>
            <p:cNvSpPr txBox="1"/>
            <p:nvPr/>
          </p:nvSpPr>
          <p:spPr>
            <a:xfrm>
              <a:off x="985520" y="3114603"/>
              <a:ext cx="4561840" cy="2068964"/>
            </a:xfrm>
            <a:prstGeom prst="rect">
              <a:avLst/>
            </a:prstGeom>
            <a:noFill/>
            <a:ln>
              <a:noFill/>
            </a:ln>
          </p:spPr>
          <p:txBody>
            <a:bodyPr anchorCtr="0" anchor="t" bIns="45700" lIns="91425" spcFirstLastPara="1" rIns="91425" wrap="square" tIns="45700">
              <a:spAutoFit/>
            </a:bodyPr>
            <a:lstStyle/>
            <a:p>
              <a:pPr indent="0" lvl="0" marL="0" marR="0" rtl="0" algn="just">
                <a:lnSpc>
                  <a:spcPct val="120000"/>
                </a:lnSpc>
                <a:spcBef>
                  <a:spcPts val="0"/>
                </a:spcBef>
                <a:spcAft>
                  <a:spcPts val="0"/>
                </a:spcAft>
                <a:buNone/>
              </a:pPr>
              <a:r>
                <a:rPr lang="ko-KR" sz="1800">
                  <a:solidFill>
                    <a:schemeClr val="lt1"/>
                  </a:solidFill>
                  <a:latin typeface="Arial"/>
                  <a:ea typeface="Arial"/>
                  <a:cs typeface="Arial"/>
                  <a:sym typeface="Arial"/>
                </a:rPr>
                <a:t>이름자를 어머니, 위에 별 나의 것은 계절이 버리었습니다. 나는 써 하나에 그리고 동경과 가을로 멀듯이, 계십니다. 위에 이네들은 가득 까닭입니다. 못 피어나듯이 아름다운 부끄러운 지나가는 잠, 봅니다. 이름과, 가을 별 아름다운 흙으로 별빛이 봅니다.</a:t>
              </a:r>
              <a:endParaRPr sz="1800">
                <a:solidFill>
                  <a:schemeClr val="lt1"/>
                </a:solidFill>
                <a:latin typeface="Arial"/>
                <a:ea typeface="Arial"/>
                <a:cs typeface="Arial"/>
                <a:sym typeface="Arial"/>
              </a:endParaRPr>
            </a:p>
          </p:txBody>
        </p:sp>
      </p:grpSp>
    </p:spTree>
  </p:cSld>
  <p:clrMapOvr>
    <a:masterClrMapping/>
  </p:clrMapOvr>
  <mc:AlternateContent>
    <mc:Choice Requires="p14">
      <p:transition spd="slow" p14:dur="700">
        <p:fade/>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3"/>
        </a:solidFill>
      </p:bgPr>
    </p:bg>
    <p:spTree>
      <p:nvGrpSpPr>
        <p:cNvPr id="308" name="Shape 308"/>
        <p:cNvGrpSpPr/>
        <p:nvPr/>
      </p:nvGrpSpPr>
      <p:grpSpPr>
        <a:xfrm>
          <a:off x="0" y="0"/>
          <a:ext cx="0" cy="0"/>
          <a:chOff x="0" y="0"/>
          <a:chExt cx="0" cy="0"/>
        </a:xfrm>
      </p:grpSpPr>
      <p:sp>
        <p:nvSpPr>
          <p:cNvPr id="309" name="Google Shape;309;p29"/>
          <p:cNvSpPr txBox="1"/>
          <p:nvPr/>
        </p:nvSpPr>
        <p:spPr>
          <a:xfrm>
            <a:off x="274320" y="294640"/>
            <a:ext cx="370486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800">
                <a:solidFill>
                  <a:schemeClr val="lt1"/>
                </a:solidFill>
                <a:latin typeface="Arial"/>
                <a:ea typeface="Arial"/>
                <a:cs typeface="Arial"/>
                <a:sym typeface="Arial"/>
              </a:rPr>
              <a:t>#겨울나기 #겨울 #추워 #겨울이다</a:t>
            </a:r>
            <a:endParaRPr/>
          </a:p>
        </p:txBody>
      </p:sp>
      <p:grpSp>
        <p:nvGrpSpPr>
          <p:cNvPr id="310" name="Google Shape;310;p29"/>
          <p:cNvGrpSpPr/>
          <p:nvPr/>
        </p:nvGrpSpPr>
        <p:grpSpPr>
          <a:xfrm>
            <a:off x="876362" y="1471692"/>
            <a:ext cx="3102818" cy="3845560"/>
            <a:chOff x="883920" y="1102360"/>
            <a:chExt cx="3586480" cy="4445000"/>
          </a:xfrm>
        </p:grpSpPr>
        <p:sp>
          <p:nvSpPr>
            <p:cNvPr id="311" name="Google Shape;311;p29"/>
            <p:cNvSpPr/>
            <p:nvPr/>
          </p:nvSpPr>
          <p:spPr>
            <a:xfrm>
              <a:off x="883920" y="1910080"/>
              <a:ext cx="3586480" cy="3637280"/>
            </a:xfrm>
            <a:prstGeom prst="roundRect">
              <a:avLst>
                <a:gd fmla="val 13072" name="adj"/>
              </a:avLst>
            </a:prstGeom>
            <a:solidFill>
              <a:schemeClr val="accent6"/>
            </a:solidFill>
            <a:ln>
              <a:noFill/>
            </a:ln>
            <a:effectLst>
              <a:outerShdw blurRad="190500" rotWithShape="0" algn="tl" dir="2700000" dist="25400">
                <a:srgbClr val="183149">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12" name="Google Shape;312;p29"/>
            <p:cNvSpPr/>
            <p:nvPr/>
          </p:nvSpPr>
          <p:spPr>
            <a:xfrm>
              <a:off x="1869440" y="1102360"/>
              <a:ext cx="1615440" cy="1615440"/>
            </a:xfrm>
            <a:prstGeom prst="ellipse">
              <a:avLst/>
            </a:prstGeom>
            <a:solidFill>
              <a:schemeClr val="accent2"/>
            </a:solidFill>
            <a:ln>
              <a:noFill/>
            </a:ln>
            <a:effectLst>
              <a:outerShdw blurRad="190500" rotWithShape="0" algn="tl" dir="2700000" dist="25400">
                <a:srgbClr val="183149">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grpSp>
        <p:nvGrpSpPr>
          <p:cNvPr id="313" name="Google Shape;313;p29"/>
          <p:cNvGrpSpPr/>
          <p:nvPr/>
        </p:nvGrpSpPr>
        <p:grpSpPr>
          <a:xfrm>
            <a:off x="4544591" y="1471692"/>
            <a:ext cx="3102818" cy="3845560"/>
            <a:chOff x="883920" y="1102360"/>
            <a:chExt cx="3586480" cy="4445000"/>
          </a:xfrm>
        </p:grpSpPr>
        <p:sp>
          <p:nvSpPr>
            <p:cNvPr id="314" name="Google Shape;314;p29"/>
            <p:cNvSpPr/>
            <p:nvPr/>
          </p:nvSpPr>
          <p:spPr>
            <a:xfrm>
              <a:off x="883920" y="1910080"/>
              <a:ext cx="3586480" cy="3637280"/>
            </a:xfrm>
            <a:prstGeom prst="roundRect">
              <a:avLst>
                <a:gd fmla="val 13072" name="adj"/>
              </a:avLst>
            </a:prstGeom>
            <a:solidFill>
              <a:schemeClr val="accent6"/>
            </a:solidFill>
            <a:ln>
              <a:noFill/>
            </a:ln>
            <a:effectLst>
              <a:outerShdw blurRad="190500" rotWithShape="0" algn="tl" dir="2700000" dist="25400">
                <a:srgbClr val="183149">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15" name="Google Shape;315;p29"/>
            <p:cNvSpPr/>
            <p:nvPr/>
          </p:nvSpPr>
          <p:spPr>
            <a:xfrm>
              <a:off x="1869440" y="1102360"/>
              <a:ext cx="1615440" cy="1615440"/>
            </a:xfrm>
            <a:prstGeom prst="ellipse">
              <a:avLst/>
            </a:prstGeom>
            <a:solidFill>
              <a:schemeClr val="accent2"/>
            </a:solidFill>
            <a:ln>
              <a:noFill/>
            </a:ln>
            <a:effectLst>
              <a:outerShdw blurRad="190500" rotWithShape="0" algn="tl" dir="2700000" dist="25400">
                <a:srgbClr val="183149">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grpSp>
        <p:nvGrpSpPr>
          <p:cNvPr id="316" name="Google Shape;316;p29"/>
          <p:cNvGrpSpPr/>
          <p:nvPr/>
        </p:nvGrpSpPr>
        <p:grpSpPr>
          <a:xfrm>
            <a:off x="8212820" y="1471692"/>
            <a:ext cx="3102818" cy="3845560"/>
            <a:chOff x="883920" y="1102360"/>
            <a:chExt cx="3586480" cy="4445000"/>
          </a:xfrm>
        </p:grpSpPr>
        <p:sp>
          <p:nvSpPr>
            <p:cNvPr id="317" name="Google Shape;317;p29"/>
            <p:cNvSpPr/>
            <p:nvPr/>
          </p:nvSpPr>
          <p:spPr>
            <a:xfrm>
              <a:off x="883920" y="1910080"/>
              <a:ext cx="3586480" cy="3637280"/>
            </a:xfrm>
            <a:prstGeom prst="roundRect">
              <a:avLst>
                <a:gd fmla="val 13072" name="adj"/>
              </a:avLst>
            </a:prstGeom>
            <a:solidFill>
              <a:schemeClr val="accent6"/>
            </a:solidFill>
            <a:ln>
              <a:noFill/>
            </a:ln>
            <a:effectLst>
              <a:outerShdw blurRad="190500" rotWithShape="0" algn="tl" dir="2700000" dist="25400">
                <a:srgbClr val="183149">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18" name="Google Shape;318;p29"/>
            <p:cNvSpPr/>
            <p:nvPr/>
          </p:nvSpPr>
          <p:spPr>
            <a:xfrm>
              <a:off x="1869440" y="1102360"/>
              <a:ext cx="1615440" cy="1615440"/>
            </a:xfrm>
            <a:prstGeom prst="ellipse">
              <a:avLst/>
            </a:prstGeom>
            <a:solidFill>
              <a:schemeClr val="accent2"/>
            </a:solidFill>
            <a:ln>
              <a:noFill/>
            </a:ln>
            <a:effectLst>
              <a:outerShdw blurRad="190500" rotWithShape="0" algn="tl" dir="2700000" dist="25400">
                <a:srgbClr val="183149">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sp>
        <p:nvSpPr>
          <p:cNvPr id="319" name="Google Shape;319;p29"/>
          <p:cNvSpPr txBox="1"/>
          <p:nvPr/>
        </p:nvSpPr>
        <p:spPr>
          <a:xfrm>
            <a:off x="1134810" y="3203893"/>
            <a:ext cx="2585922" cy="1569660"/>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ko-KR" sz="1600">
                <a:solidFill>
                  <a:schemeClr val="dk1"/>
                </a:solidFill>
                <a:latin typeface="Arial"/>
                <a:ea typeface="Arial"/>
                <a:cs typeface="Arial"/>
                <a:sym typeface="Arial"/>
              </a:rPr>
              <a:t>사람들의 내 내 봅니다. 까닭이요, 벌레는 나는 듯합니다. 아무 우는 사람들의 잠, 다 별이 이름을 까닭입니다. 소녀들의 새겨지는 않은 하늘에는 버리었습니다. </a:t>
            </a:r>
            <a:endParaRPr sz="1600">
              <a:solidFill>
                <a:schemeClr val="dk1"/>
              </a:solidFill>
              <a:latin typeface="Arial"/>
              <a:ea typeface="Arial"/>
              <a:cs typeface="Arial"/>
              <a:sym typeface="Arial"/>
            </a:endParaRPr>
          </a:p>
        </p:txBody>
      </p:sp>
      <p:sp>
        <p:nvSpPr>
          <p:cNvPr id="320" name="Google Shape;320;p29"/>
          <p:cNvSpPr txBox="1"/>
          <p:nvPr/>
        </p:nvSpPr>
        <p:spPr>
          <a:xfrm>
            <a:off x="4803039" y="3203893"/>
            <a:ext cx="2585922" cy="1569660"/>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ko-KR" sz="1600">
                <a:solidFill>
                  <a:schemeClr val="dk1"/>
                </a:solidFill>
                <a:latin typeface="Arial"/>
                <a:ea typeface="Arial"/>
                <a:cs typeface="Arial"/>
                <a:sym typeface="Arial"/>
              </a:rPr>
              <a:t>사람들의 내 내 봅니다. 까닭이요, 벌레는 나는 듯합니다. 아무 우는 사람들의 잠, 다 별이 이름을 까닭입니다. 소녀들의 새겨지는 않은 하늘에는 버리었습니다. </a:t>
            </a:r>
            <a:endParaRPr sz="1600">
              <a:solidFill>
                <a:schemeClr val="dk1"/>
              </a:solidFill>
              <a:latin typeface="Arial"/>
              <a:ea typeface="Arial"/>
              <a:cs typeface="Arial"/>
              <a:sym typeface="Arial"/>
            </a:endParaRPr>
          </a:p>
        </p:txBody>
      </p:sp>
      <p:sp>
        <p:nvSpPr>
          <p:cNvPr id="321" name="Google Shape;321;p29"/>
          <p:cNvSpPr txBox="1"/>
          <p:nvPr/>
        </p:nvSpPr>
        <p:spPr>
          <a:xfrm>
            <a:off x="8471268" y="3203893"/>
            <a:ext cx="2585922" cy="1569660"/>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ko-KR" sz="1600">
                <a:solidFill>
                  <a:schemeClr val="dk1"/>
                </a:solidFill>
                <a:latin typeface="Arial"/>
                <a:ea typeface="Arial"/>
                <a:cs typeface="Arial"/>
                <a:sym typeface="Arial"/>
              </a:rPr>
              <a:t>사람들의 내 내 봅니다. 까닭이요, 벌레는 나는 듯합니다. 아무 우는 사람들의 잠, 다 별이 이름을 까닭입니다. 소녀들의 새겨지는 않은 하늘에는 버리었습니다. </a:t>
            </a:r>
            <a:endParaRPr sz="1600">
              <a:solidFill>
                <a:schemeClr val="dk1"/>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pic>
        <p:nvPicPr>
          <p:cNvPr descr="커플을 위한 단양 숙소 &amp;amp; 감성 카페 BEST 3 | 올스테이 공식 블로그" id="118" name="Google Shape;118;p4"/>
          <p:cNvPicPr preferRelativeResize="0"/>
          <p:nvPr/>
        </p:nvPicPr>
        <p:blipFill rotWithShape="1">
          <a:blip r:embed="rId3">
            <a:alphaModFix/>
          </a:blip>
          <a:srcRect b="0" l="0" r="0" t="0"/>
          <a:stretch/>
        </p:blipFill>
        <p:spPr>
          <a:xfrm>
            <a:off x="0" y="0"/>
            <a:ext cx="12192000" cy="685800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325" name="Shape 325"/>
        <p:cNvGrpSpPr/>
        <p:nvPr/>
      </p:nvGrpSpPr>
      <p:grpSpPr>
        <a:xfrm>
          <a:off x="0" y="0"/>
          <a:ext cx="0" cy="0"/>
          <a:chOff x="0" y="0"/>
          <a:chExt cx="0" cy="0"/>
        </a:xfrm>
      </p:grpSpPr>
      <p:sp>
        <p:nvSpPr>
          <p:cNvPr id="326" name="Google Shape;326;p28"/>
          <p:cNvSpPr txBox="1"/>
          <p:nvPr/>
        </p:nvSpPr>
        <p:spPr>
          <a:xfrm>
            <a:off x="3048000" y="3244334"/>
            <a:ext cx="6096000"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ko-KR" sz="1800">
                <a:solidFill>
                  <a:schemeClr val="lt1"/>
                </a:solidFill>
                <a:latin typeface="Arial"/>
                <a:ea typeface="Arial"/>
                <a:cs typeface="Arial"/>
                <a:sym typeface="Arial"/>
              </a:rPr>
              <a:t>Winter Dream</a:t>
            </a:r>
            <a:endParaRPr sz="1800">
              <a:solidFill>
                <a:schemeClr val="lt1"/>
              </a:solidFill>
              <a:latin typeface="Arial"/>
              <a:ea typeface="Arial"/>
              <a:cs typeface="Arial"/>
              <a:sym typeface="Arial"/>
            </a:endParaRPr>
          </a:p>
        </p:txBody>
      </p:sp>
      <p:sp>
        <p:nvSpPr>
          <p:cNvPr id="327" name="Google Shape;327;p28"/>
          <p:cNvSpPr txBox="1"/>
          <p:nvPr/>
        </p:nvSpPr>
        <p:spPr>
          <a:xfrm>
            <a:off x="5122015" y="2824480"/>
            <a:ext cx="1947969"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ko-KR" sz="1800">
                <a:solidFill>
                  <a:schemeClr val="lt1"/>
                </a:solidFill>
                <a:latin typeface="Arial"/>
                <a:ea typeface="Arial"/>
                <a:cs typeface="Arial"/>
                <a:sym typeface="Arial"/>
              </a:rPr>
              <a:t>성큼 다가온 겨울</a:t>
            </a:r>
            <a:endParaRPr/>
          </a:p>
        </p:txBody>
      </p:sp>
      <p:sp>
        <p:nvSpPr>
          <p:cNvPr id="328" name="Google Shape;328;p28"/>
          <p:cNvSpPr/>
          <p:nvPr/>
        </p:nvSpPr>
        <p:spPr>
          <a:xfrm>
            <a:off x="2153919" y="2009279"/>
            <a:ext cx="7884160" cy="2369066"/>
          </a:xfrm>
          <a:prstGeom prst="bracketPair">
            <a:avLst/>
          </a:prstGeom>
          <a:noFill/>
          <a:ln cap="flat" cmpd="sng" w="9525">
            <a:solidFill>
              <a:srgbClr val="F2F2F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6"/>
        </a:solidFill>
      </p:bgPr>
    </p:bg>
    <p:spTree>
      <p:nvGrpSpPr>
        <p:cNvPr id="332" name="Shape 332"/>
        <p:cNvGrpSpPr/>
        <p:nvPr/>
      </p:nvGrpSpPr>
      <p:grpSpPr>
        <a:xfrm>
          <a:off x="0" y="0"/>
          <a:ext cx="0" cy="0"/>
          <a:chOff x="0" y="0"/>
          <a:chExt cx="0" cy="0"/>
        </a:xfrm>
      </p:grpSpPr>
      <p:sp>
        <p:nvSpPr>
          <p:cNvPr id="333" name="Google Shape;333;p1"/>
          <p:cNvSpPr txBox="1"/>
          <p:nvPr/>
        </p:nvSpPr>
        <p:spPr>
          <a:xfrm>
            <a:off x="3358477" y="2442170"/>
            <a:ext cx="1569660" cy="92333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ko-KR" sz="5400">
                <a:solidFill>
                  <a:srgbClr val="101A2E"/>
                </a:solidFill>
              </a:rPr>
              <a:t>DE</a:t>
            </a:r>
            <a:endParaRPr/>
          </a:p>
        </p:txBody>
      </p:sp>
      <p:cxnSp>
        <p:nvCxnSpPr>
          <p:cNvPr id="334" name="Google Shape;334;p1"/>
          <p:cNvCxnSpPr/>
          <p:nvPr/>
        </p:nvCxnSpPr>
        <p:spPr>
          <a:xfrm>
            <a:off x="1395026" y="3609955"/>
            <a:ext cx="5496560" cy="0"/>
          </a:xfrm>
          <a:prstGeom prst="straightConnector1">
            <a:avLst/>
          </a:prstGeom>
          <a:noFill/>
          <a:ln cap="flat" cmpd="sng" w="9525">
            <a:solidFill>
              <a:schemeClr val="dk2"/>
            </a:solidFill>
            <a:prstDash val="solid"/>
            <a:miter lim="800000"/>
            <a:headEnd len="sm" w="sm" type="none"/>
            <a:tailEnd len="sm" w="sm" type="none"/>
          </a:ln>
        </p:spPr>
      </p:cxnSp>
      <p:pic>
        <p:nvPicPr>
          <p:cNvPr id="335" name="Google Shape;335;p1"/>
          <p:cNvPicPr preferRelativeResize="0"/>
          <p:nvPr/>
        </p:nvPicPr>
        <p:blipFill rotWithShape="1">
          <a:blip r:embed="rId3">
            <a:alphaModFix/>
          </a:blip>
          <a:srcRect b="0" l="0" r="0" t="0"/>
          <a:stretch/>
        </p:blipFill>
        <p:spPr>
          <a:xfrm>
            <a:off x="7661275" y="0"/>
            <a:ext cx="4530725" cy="685800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cxnSp>
        <p:nvCxnSpPr>
          <p:cNvPr id="340" name="Google Shape;340;p32"/>
          <p:cNvCxnSpPr/>
          <p:nvPr/>
        </p:nvCxnSpPr>
        <p:spPr>
          <a:xfrm>
            <a:off x="177800" y="835707"/>
            <a:ext cx="12014201" cy="0"/>
          </a:xfrm>
          <a:prstGeom prst="straightConnector1">
            <a:avLst/>
          </a:prstGeom>
          <a:noFill/>
          <a:ln cap="flat" cmpd="sng" w="9525">
            <a:solidFill>
              <a:schemeClr val="accent2"/>
            </a:solidFill>
            <a:prstDash val="solid"/>
            <a:miter lim="800000"/>
            <a:headEnd len="sm" w="sm" type="none"/>
            <a:tailEnd len="sm" w="sm" type="none"/>
          </a:ln>
        </p:spPr>
      </p:cxnSp>
      <p:sp>
        <p:nvSpPr>
          <p:cNvPr id="341" name="Google Shape;341;p32"/>
          <p:cNvSpPr/>
          <p:nvPr/>
        </p:nvSpPr>
        <p:spPr>
          <a:xfrm>
            <a:off x="0" y="0"/>
            <a:ext cx="1778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42" name="Google Shape;342;p32"/>
          <p:cNvSpPr txBox="1"/>
          <p:nvPr/>
        </p:nvSpPr>
        <p:spPr>
          <a:xfrm rot="5400000">
            <a:off x="-845820" y="798154"/>
            <a:ext cx="1849121" cy="35394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100">
                <a:solidFill>
                  <a:schemeClr val="lt1"/>
                </a:solidFill>
                <a:latin typeface="Arial"/>
                <a:ea typeface="Arial"/>
                <a:cs typeface="Arial"/>
                <a:sym typeface="Arial"/>
              </a:rPr>
              <a:t>Part 1</a:t>
            </a:r>
            <a:endParaRPr sz="1100">
              <a:solidFill>
                <a:schemeClr val="lt1"/>
              </a:solidFill>
              <a:latin typeface="Arial"/>
              <a:ea typeface="Arial"/>
              <a:cs typeface="Arial"/>
              <a:sym typeface="Arial"/>
            </a:endParaRPr>
          </a:p>
        </p:txBody>
      </p:sp>
      <p:sp>
        <p:nvSpPr>
          <p:cNvPr id="343" name="Google Shape;343;p32"/>
          <p:cNvSpPr txBox="1"/>
          <p:nvPr/>
        </p:nvSpPr>
        <p:spPr>
          <a:xfrm>
            <a:off x="2945222" y="3579352"/>
            <a:ext cx="3078000" cy="585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3200">
                <a:solidFill>
                  <a:schemeClr val="lt1"/>
                </a:solidFill>
                <a:latin typeface="Arial"/>
                <a:ea typeface="Arial"/>
                <a:cs typeface="Arial"/>
                <a:sym typeface="Arial"/>
              </a:rPr>
              <a:t>주제 력하세요</a:t>
            </a:r>
            <a:endParaRPr/>
          </a:p>
        </p:txBody>
      </p:sp>
      <p:sp>
        <p:nvSpPr>
          <p:cNvPr id="344" name="Google Shape;344;p32"/>
          <p:cNvSpPr/>
          <p:nvPr/>
        </p:nvSpPr>
        <p:spPr>
          <a:xfrm>
            <a:off x="-82440" y="6351659"/>
            <a:ext cx="4174200" cy="297300"/>
          </a:xfrm>
          <a:prstGeom prst="rect">
            <a:avLst/>
          </a:prstGeom>
          <a:noFill/>
          <a:ln>
            <a:noFill/>
          </a:ln>
        </p:spPr>
        <p:txBody>
          <a:bodyPr anchorCtr="0" anchor="t" bIns="45700" lIns="91425" spcFirstLastPara="1" rIns="91425" wrap="square" tIns="45700">
            <a:noAutofit/>
          </a:bodyPr>
          <a:lstStyle/>
          <a:p>
            <a:pPr indent="0" lvl="0" marL="0" marR="0" rtl="0" algn="ctr">
              <a:lnSpc>
                <a:spcPct val="163636"/>
              </a:lnSpc>
              <a:spcBef>
                <a:spcPts val="0"/>
              </a:spcBef>
              <a:spcAft>
                <a:spcPts val="0"/>
              </a:spcAft>
              <a:buNone/>
            </a:pPr>
            <a:r>
              <a:rPr b="0" i="0" lang="ko-KR" sz="1100" u="none" cap="none" strike="noStrike">
                <a:solidFill>
                  <a:srgbClr val="A5A5A5"/>
                </a:solidFill>
                <a:latin typeface="Calibri"/>
                <a:ea typeface="Calibri"/>
                <a:cs typeface="Calibri"/>
                <a:sym typeface="Calibri"/>
              </a:rPr>
              <a:t>3. 버전Java : openjdk 11.0.11/ hadoop : 3.2.2</a:t>
            </a:r>
            <a:endParaRPr b="0" i="0" sz="1100" u="none" cap="none" strike="noStrike">
              <a:solidFill>
                <a:srgbClr val="A5A5A5"/>
              </a:solidFill>
              <a:latin typeface="Calibri"/>
              <a:ea typeface="Calibri"/>
              <a:cs typeface="Calibri"/>
              <a:sym typeface="Calibri"/>
            </a:endParaRPr>
          </a:p>
        </p:txBody>
      </p:sp>
      <p:sp>
        <p:nvSpPr>
          <p:cNvPr id="345" name="Google Shape;345;p32"/>
          <p:cNvSpPr/>
          <p:nvPr/>
        </p:nvSpPr>
        <p:spPr>
          <a:xfrm>
            <a:off x="462505" y="909991"/>
            <a:ext cx="2354400" cy="297300"/>
          </a:xfrm>
          <a:prstGeom prst="rect">
            <a:avLst/>
          </a:prstGeom>
          <a:noFill/>
          <a:ln>
            <a:noFill/>
          </a:ln>
        </p:spPr>
        <p:txBody>
          <a:bodyPr anchorCtr="0" anchor="t" bIns="45700" lIns="91425" spcFirstLastPara="1" rIns="91425" wrap="square" tIns="45700">
            <a:noAutofit/>
          </a:bodyPr>
          <a:lstStyle/>
          <a:p>
            <a:pPr indent="0" lvl="0" marL="0" marR="0" rtl="0" algn="ctr">
              <a:lnSpc>
                <a:spcPct val="163636"/>
              </a:lnSpc>
              <a:spcBef>
                <a:spcPts val="0"/>
              </a:spcBef>
              <a:spcAft>
                <a:spcPts val="0"/>
              </a:spcAft>
              <a:buNone/>
            </a:pPr>
            <a:r>
              <a:rPr b="0" i="0" lang="ko-KR" sz="1100" u="none" cap="none" strike="noStrike">
                <a:solidFill>
                  <a:srgbClr val="A5A5A5"/>
                </a:solidFill>
                <a:latin typeface="Calibri"/>
                <a:ea typeface="Calibri"/>
                <a:cs typeface="Calibri"/>
                <a:sym typeface="Calibri"/>
              </a:rPr>
              <a:t>출처 : https://huzz.tistory.com/10</a:t>
            </a:r>
            <a:endParaRPr b="0" i="0" sz="1100" u="none" cap="none" strike="noStrike">
              <a:solidFill>
                <a:srgbClr val="A5A5A5"/>
              </a:solidFill>
              <a:latin typeface="Calibri"/>
              <a:ea typeface="Calibri"/>
              <a:cs typeface="Calibri"/>
              <a:sym typeface="Calibri"/>
            </a:endParaRPr>
          </a:p>
        </p:txBody>
      </p:sp>
      <p:sp>
        <p:nvSpPr>
          <p:cNvPr id="346" name="Google Shape;346;p32"/>
          <p:cNvSpPr txBox="1"/>
          <p:nvPr/>
        </p:nvSpPr>
        <p:spPr>
          <a:xfrm>
            <a:off x="397680" y="181307"/>
            <a:ext cx="8390400" cy="652200"/>
          </a:xfrm>
          <a:prstGeom prst="rect">
            <a:avLst/>
          </a:prstGeom>
          <a:noFill/>
          <a:ln>
            <a:noFill/>
          </a:ln>
        </p:spPr>
        <p:txBody>
          <a:bodyPr anchorCtr="0" anchor="t" bIns="45700" lIns="91425" spcFirstLastPara="1" rIns="91425" wrap="square" tIns="45700">
            <a:noAutofit/>
          </a:bodyPr>
          <a:lstStyle/>
          <a:p>
            <a:pPr indent="0" lvl="0" marL="0" marR="0" rtl="0" algn="ctr">
              <a:lnSpc>
                <a:spcPct val="75000"/>
              </a:lnSpc>
              <a:spcBef>
                <a:spcPts val="0"/>
              </a:spcBef>
              <a:spcAft>
                <a:spcPts val="0"/>
              </a:spcAft>
              <a:buClr>
                <a:srgbClr val="3A3838"/>
              </a:buClr>
              <a:buSzPts val="2400"/>
              <a:buFont typeface="Arial"/>
              <a:buNone/>
            </a:pPr>
            <a:r>
              <a:rPr b="1" i="0" lang="ko-KR" sz="2400" u="none" cap="none" strike="noStrike">
                <a:solidFill>
                  <a:srgbClr val="3A3838"/>
                </a:solidFill>
                <a:latin typeface="Calibri"/>
                <a:ea typeface="Calibri"/>
                <a:cs typeface="Calibri"/>
                <a:sym typeface="Calibri"/>
              </a:rPr>
              <a:t>AWS EC2 Server reboot 이후 NameNode 실행이 안될 때</a:t>
            </a:r>
            <a:endParaRPr b="1" i="0" sz="2400" u="none" cap="none" strike="noStrike">
              <a:solidFill>
                <a:srgbClr val="3A3838"/>
              </a:solidFill>
              <a:latin typeface="Calibri"/>
              <a:ea typeface="Calibri"/>
              <a:cs typeface="Calibri"/>
              <a:sym typeface="Calibri"/>
            </a:endParaRPr>
          </a:p>
        </p:txBody>
      </p:sp>
      <p:sp>
        <p:nvSpPr>
          <p:cNvPr id="347" name="Google Shape;347;p32"/>
          <p:cNvSpPr txBox="1"/>
          <p:nvPr/>
        </p:nvSpPr>
        <p:spPr>
          <a:xfrm>
            <a:off x="462505" y="2395649"/>
            <a:ext cx="6691200" cy="1659000"/>
          </a:xfrm>
          <a:prstGeom prst="rect">
            <a:avLst/>
          </a:prstGeom>
          <a:noFill/>
          <a:ln>
            <a:noFill/>
          </a:ln>
        </p:spPr>
        <p:txBody>
          <a:bodyPr anchorCtr="0" anchor="t" bIns="45700" lIns="91425" spcFirstLastPara="1" rIns="91425" wrap="square" tIns="45700">
            <a:normAutofit fontScale="25000" lnSpcReduction="20000"/>
          </a:bodyPr>
          <a:lstStyle/>
          <a:p>
            <a:pPr indent="0" lvl="0" marL="0" marR="0" rtl="0" algn="l">
              <a:lnSpc>
                <a:spcPct val="112500"/>
              </a:lnSpc>
              <a:spcBef>
                <a:spcPts val="0"/>
              </a:spcBef>
              <a:spcAft>
                <a:spcPts val="0"/>
              </a:spcAft>
              <a:buClr>
                <a:srgbClr val="3A3838"/>
              </a:buClr>
              <a:buSzPct val="100000"/>
              <a:buFont typeface="Arial"/>
              <a:buNone/>
            </a:pPr>
            <a:r>
              <a:rPr b="1" i="0" lang="ko-KR" sz="1600" u="none" cap="none" strike="noStrike">
                <a:solidFill>
                  <a:srgbClr val="3A3838"/>
                </a:solidFill>
                <a:latin typeface="Calibri"/>
                <a:ea typeface="Calibri"/>
                <a:cs typeface="Calibri"/>
                <a:sym typeface="Calibri"/>
              </a:rPr>
              <a:t>1. 문제 </a:t>
            </a:r>
            <a:endParaRPr/>
          </a:p>
          <a:p>
            <a:pPr indent="0" lvl="0" marL="0" marR="0" rtl="0" algn="l">
              <a:lnSpc>
                <a:spcPct val="180000"/>
              </a:lnSpc>
              <a:spcBef>
                <a:spcPts val="1000"/>
              </a:spcBef>
              <a:spcAft>
                <a:spcPts val="0"/>
              </a:spcAft>
              <a:buClr>
                <a:srgbClr val="3A3838"/>
              </a:buClr>
              <a:buSzPct val="100000"/>
              <a:buFont typeface="Arial"/>
              <a:buNone/>
            </a:pPr>
            <a:r>
              <a:rPr b="0" i="0" lang="ko-KR" sz="1000" u="none" cap="none" strike="noStrike">
                <a:solidFill>
                  <a:srgbClr val="3A3838"/>
                </a:solidFill>
                <a:latin typeface="Calibri"/>
                <a:ea typeface="Calibri"/>
                <a:cs typeface="Calibri"/>
                <a:sym typeface="Calibri"/>
              </a:rPr>
              <a:t>AWS EC2 인스턴스를 띄워 hdfs를 설치하고 $HADOOP_HOME/sbin/start-dfs.sh로 dfs와 yarn을 실행하였다.</a:t>
            </a:r>
            <a:endParaRPr/>
          </a:p>
          <a:p>
            <a:pPr indent="0" lvl="0" marL="0" marR="0" rtl="0" algn="l">
              <a:lnSpc>
                <a:spcPct val="180000"/>
              </a:lnSpc>
              <a:spcBef>
                <a:spcPts val="1000"/>
              </a:spcBef>
              <a:spcAft>
                <a:spcPts val="0"/>
              </a:spcAft>
              <a:buClr>
                <a:srgbClr val="3A3838"/>
              </a:buClr>
              <a:buSzPct val="100000"/>
              <a:buFont typeface="Arial"/>
              <a:buNone/>
            </a:pPr>
            <a:r>
              <a:rPr b="0" i="0" lang="ko-KR" sz="1000" u="none" cap="none" strike="noStrike">
                <a:solidFill>
                  <a:srgbClr val="3A3838"/>
                </a:solidFill>
                <a:latin typeface="Calibri"/>
                <a:ea typeface="Calibri"/>
                <a:cs typeface="Calibri"/>
                <a:sym typeface="Calibri"/>
              </a:rPr>
              <a:t>하지만 저녁 6시이후 강제로 인스턴스를 종료하고 다음날 아침에 같은 방식으로 start-dfs.sh을 실행하면 namenode가 실행되지 않는 문제가 발생했다. </a:t>
            </a:r>
            <a:endParaRPr/>
          </a:p>
          <a:p>
            <a:pPr indent="0" lvl="0" marL="0" marR="0" rtl="0" algn="l">
              <a:lnSpc>
                <a:spcPct val="180000"/>
              </a:lnSpc>
              <a:spcBef>
                <a:spcPts val="1000"/>
              </a:spcBef>
              <a:spcAft>
                <a:spcPts val="0"/>
              </a:spcAft>
              <a:buClr>
                <a:srgbClr val="3A3838"/>
              </a:buClr>
              <a:buSzPct val="100000"/>
              <a:buFont typeface="Arial"/>
              <a:buNone/>
            </a:pPr>
            <a:r>
              <a:rPr b="0" i="0" lang="ko-KR" sz="1000" u="none" cap="none" strike="noStrike">
                <a:solidFill>
                  <a:srgbClr val="3A3838"/>
                </a:solidFill>
                <a:latin typeface="Calibri"/>
                <a:ea typeface="Calibri"/>
                <a:cs typeface="Calibri"/>
                <a:sym typeface="Calibri"/>
              </a:rPr>
              <a:t>그래서 계속 `$HADOOP_HOME/bin/hadoop namenode -format`을 통해 hadoop을 재시작 했다.</a:t>
            </a:r>
            <a:endParaRPr b="0" i="0" sz="1000" u="none" cap="none" strike="noStrike">
              <a:solidFill>
                <a:srgbClr val="3A3838"/>
              </a:solidFill>
              <a:latin typeface="Calibri"/>
              <a:ea typeface="Calibri"/>
              <a:cs typeface="Calibri"/>
              <a:sym typeface="Calibri"/>
            </a:endParaRPr>
          </a:p>
          <a:p>
            <a:pPr indent="0" lvl="0" marL="0" marR="0" rtl="0" algn="ctr">
              <a:lnSpc>
                <a:spcPct val="150000"/>
              </a:lnSpc>
              <a:spcBef>
                <a:spcPts val="1000"/>
              </a:spcBef>
              <a:spcAft>
                <a:spcPts val="0"/>
              </a:spcAft>
              <a:buClr>
                <a:srgbClr val="000000"/>
              </a:buClr>
              <a:buSzPct val="100000"/>
              <a:buFont typeface="Arial"/>
              <a:buNone/>
            </a:pPr>
            <a:r>
              <a:t/>
            </a:r>
            <a:endParaRPr b="1" i="0" sz="1200" u="none" cap="none" strike="noStrike">
              <a:solidFill>
                <a:srgbClr val="3A3838"/>
              </a:solidFill>
              <a:latin typeface="Calibri"/>
              <a:ea typeface="Calibri"/>
              <a:cs typeface="Calibri"/>
              <a:sym typeface="Calibri"/>
            </a:endParaRPr>
          </a:p>
          <a:p>
            <a:pPr indent="0" lvl="0" marL="0" marR="0" rtl="0" algn="ctr">
              <a:lnSpc>
                <a:spcPct val="150000"/>
              </a:lnSpc>
              <a:spcBef>
                <a:spcPts val="1000"/>
              </a:spcBef>
              <a:spcAft>
                <a:spcPts val="0"/>
              </a:spcAft>
              <a:buClr>
                <a:srgbClr val="000000"/>
              </a:buClr>
              <a:buSzPct val="100000"/>
              <a:buFont typeface="Arial"/>
              <a:buNone/>
            </a:pPr>
            <a:r>
              <a:t/>
            </a:r>
            <a:endParaRPr b="1" i="0" sz="1200" u="none" cap="none" strike="noStrike">
              <a:solidFill>
                <a:srgbClr val="3A3838"/>
              </a:solidFill>
              <a:latin typeface="Calibri"/>
              <a:ea typeface="Calibri"/>
              <a:cs typeface="Calibri"/>
              <a:sym typeface="Calibri"/>
            </a:endParaRPr>
          </a:p>
          <a:p>
            <a:pPr indent="0" lvl="0" marL="0" marR="0" rtl="0" algn="ctr">
              <a:lnSpc>
                <a:spcPct val="150000"/>
              </a:lnSpc>
              <a:spcBef>
                <a:spcPts val="1000"/>
              </a:spcBef>
              <a:spcAft>
                <a:spcPts val="0"/>
              </a:spcAft>
              <a:buClr>
                <a:srgbClr val="000000"/>
              </a:buClr>
              <a:buSzPct val="100000"/>
              <a:buFont typeface="Arial"/>
              <a:buNone/>
            </a:pPr>
            <a:r>
              <a:t/>
            </a:r>
            <a:endParaRPr b="1" i="0" sz="1200" u="none" cap="none" strike="noStrike">
              <a:solidFill>
                <a:srgbClr val="3A3838"/>
              </a:solidFill>
              <a:latin typeface="Calibri"/>
              <a:ea typeface="Calibri"/>
              <a:cs typeface="Calibri"/>
              <a:sym typeface="Calibri"/>
            </a:endParaRPr>
          </a:p>
          <a:p>
            <a:pPr indent="0" lvl="0" marL="0" marR="0" rtl="0" algn="ctr">
              <a:lnSpc>
                <a:spcPct val="150000"/>
              </a:lnSpc>
              <a:spcBef>
                <a:spcPts val="1000"/>
              </a:spcBef>
              <a:spcAft>
                <a:spcPts val="0"/>
              </a:spcAft>
              <a:buClr>
                <a:srgbClr val="000000"/>
              </a:buClr>
              <a:buSzPct val="100000"/>
              <a:buFont typeface="Arial"/>
              <a:buNone/>
            </a:pPr>
            <a:r>
              <a:t/>
            </a:r>
            <a:endParaRPr b="1" i="0" sz="1200" u="none" cap="none" strike="noStrike">
              <a:solidFill>
                <a:srgbClr val="3A3838"/>
              </a:solidFill>
              <a:latin typeface="Calibri"/>
              <a:ea typeface="Calibri"/>
              <a:cs typeface="Calibri"/>
              <a:sym typeface="Calibri"/>
            </a:endParaRPr>
          </a:p>
          <a:p>
            <a:pPr indent="0" lvl="0" marL="0" marR="0" rtl="0" algn="ctr">
              <a:lnSpc>
                <a:spcPct val="150000"/>
              </a:lnSpc>
              <a:spcBef>
                <a:spcPts val="1000"/>
              </a:spcBef>
              <a:spcAft>
                <a:spcPts val="0"/>
              </a:spcAft>
              <a:buClr>
                <a:srgbClr val="000000"/>
              </a:buClr>
              <a:buSzPct val="100000"/>
              <a:buFont typeface="Arial"/>
              <a:buNone/>
            </a:pPr>
            <a:r>
              <a:t/>
            </a:r>
            <a:endParaRPr b="1" i="0" sz="1200" u="none" cap="none" strike="noStrike">
              <a:solidFill>
                <a:srgbClr val="3A3838"/>
              </a:solidFill>
              <a:latin typeface="Calibri"/>
              <a:ea typeface="Calibri"/>
              <a:cs typeface="Calibri"/>
              <a:sym typeface="Calibri"/>
            </a:endParaRPr>
          </a:p>
        </p:txBody>
      </p:sp>
      <p:sp>
        <p:nvSpPr>
          <p:cNvPr id="348" name="Google Shape;348;p32"/>
          <p:cNvSpPr txBox="1"/>
          <p:nvPr/>
        </p:nvSpPr>
        <p:spPr>
          <a:xfrm>
            <a:off x="396355" y="4416696"/>
            <a:ext cx="6823500" cy="2016000"/>
          </a:xfrm>
          <a:prstGeom prst="rect">
            <a:avLst/>
          </a:prstGeom>
          <a:noFill/>
          <a:ln>
            <a:noFill/>
          </a:ln>
        </p:spPr>
        <p:txBody>
          <a:bodyPr anchorCtr="0" anchor="t" bIns="45700" lIns="91425" spcFirstLastPara="1" rIns="91425" wrap="square" tIns="45700">
            <a:normAutofit fontScale="25000" lnSpcReduction="20000"/>
          </a:bodyPr>
          <a:lstStyle/>
          <a:p>
            <a:pPr indent="0" lvl="0" marL="0" marR="0" rtl="0" algn="l">
              <a:lnSpc>
                <a:spcPct val="28125"/>
              </a:lnSpc>
              <a:spcBef>
                <a:spcPts val="0"/>
              </a:spcBef>
              <a:spcAft>
                <a:spcPts val="0"/>
              </a:spcAft>
              <a:buClr>
                <a:srgbClr val="3A3838"/>
              </a:buClr>
              <a:buSzPct val="100000"/>
              <a:buFont typeface="Arial"/>
              <a:buNone/>
            </a:pPr>
            <a:r>
              <a:rPr b="1" i="0" lang="ko-KR" sz="6400" u="none" cap="none" strike="noStrike">
                <a:solidFill>
                  <a:srgbClr val="3A3838"/>
                </a:solidFill>
                <a:latin typeface="Calibri"/>
                <a:ea typeface="Calibri"/>
                <a:cs typeface="Calibri"/>
                <a:sym typeface="Calibri"/>
              </a:rPr>
              <a:t>2. 해결</a:t>
            </a:r>
            <a:endParaRPr b="0" i="0" sz="6400" u="none" cap="none" strike="noStrike">
              <a:solidFill>
                <a:srgbClr val="3A3838"/>
              </a:solidFill>
              <a:latin typeface="Calibri"/>
              <a:ea typeface="Calibri"/>
              <a:cs typeface="Calibri"/>
              <a:sym typeface="Calibri"/>
            </a:endParaRPr>
          </a:p>
          <a:p>
            <a:pPr indent="0" lvl="0" marL="0" marR="0" rtl="0" algn="l">
              <a:lnSpc>
                <a:spcPct val="45000"/>
              </a:lnSpc>
              <a:spcBef>
                <a:spcPts val="1000"/>
              </a:spcBef>
              <a:spcAft>
                <a:spcPts val="0"/>
              </a:spcAft>
              <a:buClr>
                <a:srgbClr val="3A3838"/>
              </a:buClr>
              <a:buSzPct val="100000"/>
              <a:buFont typeface="Arial"/>
              <a:buNone/>
            </a:pPr>
            <a:r>
              <a:rPr b="0" i="0" lang="ko-KR" sz="4000" u="none" cap="none" strike="noStrike">
                <a:solidFill>
                  <a:srgbClr val="3A3838"/>
                </a:solidFill>
                <a:latin typeface="Calibri"/>
                <a:ea typeface="Calibri"/>
                <a:cs typeface="Calibri"/>
                <a:sym typeface="Calibri"/>
              </a:rPr>
              <a:t>hadoop을 설치하고 실행할 때, $HADOOP_HOME/etc/hadoop/hdfs-site.xml 파일 수정을 통해 hadoop에 여러세팅값을 주게</a:t>
            </a:r>
            <a:endParaRPr b="0" i="0" sz="4000" u="none" cap="none" strike="noStrike">
              <a:solidFill>
                <a:srgbClr val="3A3838"/>
              </a:solidFill>
              <a:latin typeface="Calibri"/>
              <a:ea typeface="Calibri"/>
              <a:cs typeface="Calibri"/>
              <a:sym typeface="Calibri"/>
            </a:endParaRPr>
          </a:p>
          <a:p>
            <a:pPr indent="0" lvl="0" marL="0" marR="0" rtl="0" algn="l">
              <a:lnSpc>
                <a:spcPct val="45000"/>
              </a:lnSpc>
              <a:spcBef>
                <a:spcPts val="1000"/>
              </a:spcBef>
              <a:spcAft>
                <a:spcPts val="0"/>
              </a:spcAft>
              <a:buClr>
                <a:srgbClr val="3A3838"/>
              </a:buClr>
              <a:buSzPct val="100000"/>
              <a:buFont typeface="Arial"/>
              <a:buNone/>
            </a:pPr>
            <a:r>
              <a:rPr b="0" i="0" lang="ko-KR" sz="4000" u="none" cap="none" strike="noStrike">
                <a:solidFill>
                  <a:srgbClr val="3A3838"/>
                </a:solidFill>
                <a:latin typeface="Calibri"/>
                <a:ea typeface="Calibri"/>
                <a:cs typeface="Calibri"/>
                <a:sym typeface="Calibri"/>
              </a:rPr>
              <a:t> 된다.</a:t>
            </a:r>
            <a:endParaRPr/>
          </a:p>
          <a:p>
            <a:pPr indent="0" lvl="0" marL="0" marR="0" rtl="0" algn="l">
              <a:lnSpc>
                <a:spcPct val="45000"/>
              </a:lnSpc>
              <a:spcBef>
                <a:spcPts val="1000"/>
              </a:spcBef>
              <a:spcAft>
                <a:spcPts val="0"/>
              </a:spcAft>
              <a:buClr>
                <a:srgbClr val="3A3838"/>
              </a:buClr>
              <a:buSzPct val="100000"/>
              <a:buFont typeface="Arial"/>
              <a:buNone/>
            </a:pPr>
            <a:r>
              <a:rPr b="0" i="0" lang="ko-KR" sz="4000" u="none" cap="none" strike="noStrike">
                <a:solidFill>
                  <a:srgbClr val="3A3838"/>
                </a:solidFill>
                <a:latin typeface="Calibri"/>
                <a:ea typeface="Calibri"/>
                <a:cs typeface="Calibri"/>
                <a:sym typeface="Calibri"/>
              </a:rPr>
              <a:t>이때, </a:t>
            </a:r>
            <a:r>
              <a:rPr b="1" i="0" lang="ko-KR" sz="4000" u="none" cap="none" strike="noStrike">
                <a:solidFill>
                  <a:srgbClr val="3A3838"/>
                </a:solidFill>
                <a:latin typeface="Calibri"/>
                <a:ea typeface="Calibri"/>
                <a:cs typeface="Calibri"/>
                <a:sym typeface="Calibri"/>
              </a:rPr>
              <a:t>dfs.name.dir</a:t>
            </a:r>
            <a:r>
              <a:rPr b="0" i="0" lang="ko-KR" sz="4000" u="none" cap="none" strike="noStrike">
                <a:solidFill>
                  <a:srgbClr val="3A3838"/>
                </a:solidFill>
                <a:latin typeface="Calibri"/>
                <a:ea typeface="Calibri"/>
                <a:cs typeface="Calibri"/>
                <a:sym typeface="Calibri"/>
              </a:rPr>
              <a:t> 값과 </a:t>
            </a:r>
            <a:r>
              <a:rPr b="1" i="0" lang="ko-KR" sz="4000" u="none" cap="none" strike="noStrike">
                <a:solidFill>
                  <a:srgbClr val="3A3838"/>
                </a:solidFill>
                <a:latin typeface="Calibri"/>
                <a:ea typeface="Calibri"/>
                <a:cs typeface="Calibri"/>
                <a:sym typeface="Calibri"/>
              </a:rPr>
              <a:t>dfs.data.dir</a:t>
            </a:r>
            <a:r>
              <a:rPr b="0" i="0" lang="ko-KR" sz="4000" u="none" cap="none" strike="noStrike">
                <a:solidFill>
                  <a:srgbClr val="3A3838"/>
                </a:solidFill>
                <a:latin typeface="Calibri"/>
                <a:ea typeface="Calibri"/>
                <a:cs typeface="Calibri"/>
                <a:sym typeface="Calibri"/>
              </a:rPr>
              <a:t> 값을 지정해주지 않으면 </a:t>
            </a:r>
            <a:r>
              <a:rPr b="1" i="0" lang="ko-KR" sz="4000" u="none" cap="none" strike="noStrike">
                <a:solidFill>
                  <a:srgbClr val="3A3838"/>
                </a:solidFill>
                <a:latin typeface="Calibri"/>
                <a:ea typeface="Calibri"/>
                <a:cs typeface="Calibri"/>
                <a:sym typeface="Calibri"/>
              </a:rPr>
              <a:t>default가 /tmp/ 디렉토리 어딘가</a:t>
            </a:r>
            <a:r>
              <a:rPr b="0" i="0" lang="ko-KR" sz="4000" u="none" cap="none" strike="noStrike">
                <a:solidFill>
                  <a:srgbClr val="3A3838"/>
                </a:solidFill>
                <a:latin typeface="Calibri"/>
                <a:ea typeface="Calibri"/>
                <a:cs typeface="Calibri"/>
                <a:sym typeface="Calibri"/>
              </a:rPr>
              <a:t>로 잡히게 되는데  </a:t>
            </a:r>
            <a:r>
              <a:rPr b="0" i="0" lang="ko-KR" sz="4000" u="sng" cap="none" strike="noStrike">
                <a:solidFill>
                  <a:srgbClr val="3A3838"/>
                </a:solidFill>
                <a:latin typeface="Calibri"/>
                <a:ea typeface="Calibri"/>
                <a:cs typeface="Calibri"/>
                <a:sym typeface="Calibri"/>
              </a:rPr>
              <a:t>이 </a:t>
            </a:r>
            <a:endParaRPr b="0" i="0" sz="4000" u="sng" cap="none" strike="noStrike">
              <a:solidFill>
                <a:srgbClr val="3A3838"/>
              </a:solidFill>
              <a:latin typeface="Calibri"/>
              <a:ea typeface="Calibri"/>
              <a:cs typeface="Calibri"/>
              <a:sym typeface="Calibri"/>
            </a:endParaRPr>
          </a:p>
          <a:p>
            <a:pPr indent="0" lvl="0" marL="0" marR="0" rtl="0" algn="l">
              <a:lnSpc>
                <a:spcPct val="45000"/>
              </a:lnSpc>
              <a:spcBef>
                <a:spcPts val="1000"/>
              </a:spcBef>
              <a:spcAft>
                <a:spcPts val="0"/>
              </a:spcAft>
              <a:buClr>
                <a:srgbClr val="3A3838"/>
              </a:buClr>
              <a:buSzPct val="100000"/>
              <a:buFont typeface="Arial"/>
              <a:buNone/>
            </a:pPr>
            <a:r>
              <a:rPr b="0" i="0" lang="ko-KR" sz="4000" u="sng" cap="none" strike="noStrike">
                <a:solidFill>
                  <a:srgbClr val="3A3838"/>
                </a:solidFill>
                <a:latin typeface="Calibri"/>
                <a:ea typeface="Calibri"/>
                <a:cs typeface="Calibri"/>
                <a:sym typeface="Calibri"/>
              </a:rPr>
              <a:t>데이터들은 EC2 인스턴스가 reboot시 초기화 된다.</a:t>
            </a:r>
            <a:endParaRPr b="0" i="0" sz="4000" u="sng" cap="none" strike="noStrike">
              <a:solidFill>
                <a:srgbClr val="3A3838"/>
              </a:solidFill>
              <a:latin typeface="Calibri"/>
              <a:ea typeface="Calibri"/>
              <a:cs typeface="Calibri"/>
              <a:sym typeface="Calibri"/>
            </a:endParaRPr>
          </a:p>
          <a:p>
            <a:pPr indent="0" lvl="0" marL="0" marR="0" rtl="0" algn="l">
              <a:lnSpc>
                <a:spcPct val="45000"/>
              </a:lnSpc>
              <a:spcBef>
                <a:spcPts val="1000"/>
              </a:spcBef>
              <a:spcAft>
                <a:spcPts val="0"/>
              </a:spcAft>
              <a:buClr>
                <a:srgbClr val="3A3838"/>
              </a:buClr>
              <a:buSzPct val="100000"/>
              <a:buFont typeface="Arial"/>
              <a:buNone/>
            </a:pPr>
            <a:r>
              <a:t/>
            </a:r>
            <a:endParaRPr sz="4000" u="sng">
              <a:solidFill>
                <a:srgbClr val="3A3838"/>
              </a:solidFill>
              <a:latin typeface="Calibri"/>
              <a:ea typeface="Calibri"/>
              <a:cs typeface="Calibri"/>
              <a:sym typeface="Calibri"/>
            </a:endParaRPr>
          </a:p>
          <a:p>
            <a:pPr indent="0" lvl="0" marL="0" marR="0" rtl="0" algn="l">
              <a:lnSpc>
                <a:spcPct val="45000"/>
              </a:lnSpc>
              <a:spcBef>
                <a:spcPts val="1000"/>
              </a:spcBef>
              <a:spcAft>
                <a:spcPts val="0"/>
              </a:spcAft>
              <a:buClr>
                <a:srgbClr val="3A3838"/>
              </a:buClr>
              <a:buSzPct val="100000"/>
              <a:buFont typeface="Arial"/>
              <a:buNone/>
            </a:pPr>
            <a:r>
              <a:rPr b="0" i="0" lang="ko-KR" sz="4000" u="none" cap="none" strike="noStrike">
                <a:solidFill>
                  <a:srgbClr val="3A3838"/>
                </a:solidFill>
                <a:latin typeface="Calibri"/>
                <a:ea typeface="Calibri"/>
                <a:cs typeface="Calibri"/>
                <a:sym typeface="Calibri"/>
              </a:rPr>
              <a:t>그렇기 때문에 reboot 후 $HADOOP_HOME/sbin/start-dfs.sh를 통해 namenode를 실행시켜도 이미 /tmp/폴더가 초기화되어</a:t>
            </a:r>
            <a:endParaRPr b="0" i="0" sz="4000" u="none" cap="none" strike="noStrike">
              <a:solidFill>
                <a:srgbClr val="3A3838"/>
              </a:solidFill>
              <a:latin typeface="Calibri"/>
              <a:ea typeface="Calibri"/>
              <a:cs typeface="Calibri"/>
              <a:sym typeface="Calibri"/>
            </a:endParaRPr>
          </a:p>
          <a:p>
            <a:pPr indent="0" lvl="0" marL="0" marR="0" rtl="0" algn="l">
              <a:lnSpc>
                <a:spcPct val="45000"/>
              </a:lnSpc>
              <a:spcBef>
                <a:spcPts val="1000"/>
              </a:spcBef>
              <a:spcAft>
                <a:spcPts val="0"/>
              </a:spcAft>
              <a:buClr>
                <a:srgbClr val="3A3838"/>
              </a:buClr>
              <a:buSzPct val="100000"/>
              <a:buFont typeface="Arial"/>
              <a:buNone/>
            </a:pPr>
            <a:r>
              <a:rPr b="0" i="0" lang="ko-KR" sz="4000" u="none" cap="none" strike="noStrike">
                <a:solidFill>
                  <a:srgbClr val="3A3838"/>
                </a:solidFill>
                <a:latin typeface="Calibri"/>
                <a:ea typeface="Calibri"/>
                <a:cs typeface="Calibri"/>
                <a:sym typeface="Calibri"/>
              </a:rPr>
              <a:t> 올바르게 실행되지 않는 것이다.</a:t>
            </a:r>
            <a:endParaRPr b="0" i="0" sz="4000" u="none" cap="none" strike="noStrike">
              <a:solidFill>
                <a:srgbClr val="3A3838"/>
              </a:solidFill>
              <a:latin typeface="Calibri"/>
              <a:ea typeface="Calibri"/>
              <a:cs typeface="Calibri"/>
              <a:sym typeface="Calibri"/>
            </a:endParaRPr>
          </a:p>
          <a:p>
            <a:pPr indent="0" lvl="0" marL="0" marR="0" rtl="0" algn="l">
              <a:lnSpc>
                <a:spcPct val="45000"/>
              </a:lnSpc>
              <a:spcBef>
                <a:spcPts val="1000"/>
              </a:spcBef>
              <a:spcAft>
                <a:spcPts val="0"/>
              </a:spcAft>
              <a:buClr>
                <a:srgbClr val="3A3838"/>
              </a:buClr>
              <a:buSzPct val="100000"/>
              <a:buFont typeface="Arial"/>
              <a:buNone/>
            </a:pPr>
            <a:r>
              <a:t/>
            </a:r>
            <a:endParaRPr sz="4000">
              <a:solidFill>
                <a:srgbClr val="3A3838"/>
              </a:solidFill>
              <a:latin typeface="Calibri"/>
              <a:ea typeface="Calibri"/>
              <a:cs typeface="Calibri"/>
              <a:sym typeface="Calibri"/>
            </a:endParaRPr>
          </a:p>
          <a:p>
            <a:pPr indent="0" lvl="0" marL="0" marR="0" rtl="0" algn="ctr">
              <a:lnSpc>
                <a:spcPct val="45000"/>
              </a:lnSpc>
              <a:spcBef>
                <a:spcPts val="1000"/>
              </a:spcBef>
              <a:spcAft>
                <a:spcPts val="0"/>
              </a:spcAft>
              <a:buClr>
                <a:srgbClr val="000000"/>
              </a:buClr>
              <a:buSzPct val="100000"/>
              <a:buFont typeface="Arial"/>
              <a:buNone/>
            </a:pPr>
            <a:r>
              <a:t/>
            </a:r>
            <a:endParaRPr b="1" i="0" sz="4000" u="none" cap="none" strike="noStrike">
              <a:solidFill>
                <a:srgbClr val="3A3838"/>
              </a:solidFill>
              <a:latin typeface="Calibri"/>
              <a:ea typeface="Calibri"/>
              <a:cs typeface="Calibri"/>
              <a:sym typeface="Calibri"/>
            </a:endParaRPr>
          </a:p>
          <a:p>
            <a:pPr indent="0" lvl="0" marL="0" marR="0" rtl="0" algn="ctr">
              <a:lnSpc>
                <a:spcPct val="45000"/>
              </a:lnSpc>
              <a:spcBef>
                <a:spcPts val="1000"/>
              </a:spcBef>
              <a:spcAft>
                <a:spcPts val="0"/>
              </a:spcAft>
              <a:buClr>
                <a:srgbClr val="000000"/>
              </a:buClr>
              <a:buSzPct val="100000"/>
              <a:buFont typeface="Arial"/>
              <a:buNone/>
            </a:pPr>
            <a:r>
              <a:t/>
            </a:r>
            <a:endParaRPr b="1" i="0" sz="4000" u="none" cap="none" strike="noStrike">
              <a:solidFill>
                <a:srgbClr val="3A3838"/>
              </a:solidFill>
              <a:latin typeface="Calibri"/>
              <a:ea typeface="Calibri"/>
              <a:cs typeface="Calibri"/>
              <a:sym typeface="Calibri"/>
            </a:endParaRPr>
          </a:p>
          <a:p>
            <a:pPr indent="0" lvl="0" marL="0" marR="0" rtl="0" algn="ctr">
              <a:lnSpc>
                <a:spcPct val="45000"/>
              </a:lnSpc>
              <a:spcBef>
                <a:spcPts val="1000"/>
              </a:spcBef>
              <a:spcAft>
                <a:spcPts val="0"/>
              </a:spcAft>
              <a:buClr>
                <a:srgbClr val="000000"/>
              </a:buClr>
              <a:buSzPct val="100000"/>
              <a:buFont typeface="Arial"/>
              <a:buNone/>
            </a:pPr>
            <a:r>
              <a:t/>
            </a:r>
            <a:endParaRPr b="1" i="0" sz="4000" u="none" cap="none" strike="noStrike">
              <a:solidFill>
                <a:srgbClr val="3A3838"/>
              </a:solidFill>
              <a:latin typeface="Calibri"/>
              <a:ea typeface="Calibri"/>
              <a:cs typeface="Calibri"/>
              <a:sym typeface="Calibri"/>
            </a:endParaRPr>
          </a:p>
          <a:p>
            <a:pPr indent="0" lvl="0" marL="0" marR="0" rtl="0" algn="ctr">
              <a:lnSpc>
                <a:spcPct val="45000"/>
              </a:lnSpc>
              <a:spcBef>
                <a:spcPts val="1000"/>
              </a:spcBef>
              <a:spcAft>
                <a:spcPts val="0"/>
              </a:spcAft>
              <a:buClr>
                <a:srgbClr val="000000"/>
              </a:buClr>
              <a:buSzPct val="100000"/>
              <a:buFont typeface="Arial"/>
              <a:buNone/>
            </a:pPr>
            <a:r>
              <a:t/>
            </a:r>
            <a:endParaRPr b="1" i="0" sz="4000" u="none" cap="none" strike="noStrike">
              <a:solidFill>
                <a:srgbClr val="3A3838"/>
              </a:solidFill>
              <a:latin typeface="Calibri"/>
              <a:ea typeface="Calibri"/>
              <a:cs typeface="Calibri"/>
              <a:sym typeface="Calibri"/>
            </a:endParaRPr>
          </a:p>
          <a:p>
            <a:pPr indent="0" lvl="0" marL="0" marR="0" rtl="0" algn="ctr">
              <a:lnSpc>
                <a:spcPct val="150000"/>
              </a:lnSpc>
              <a:spcBef>
                <a:spcPts val="1000"/>
              </a:spcBef>
              <a:spcAft>
                <a:spcPts val="0"/>
              </a:spcAft>
              <a:buClr>
                <a:srgbClr val="000000"/>
              </a:buClr>
              <a:buSzPct val="100000"/>
              <a:buFont typeface="Arial"/>
              <a:buNone/>
            </a:pPr>
            <a:r>
              <a:t/>
            </a:r>
            <a:endParaRPr b="1" i="0" sz="1200" u="none" cap="none" strike="noStrike">
              <a:solidFill>
                <a:srgbClr val="3A3838"/>
              </a:solidFill>
              <a:latin typeface="Calibri"/>
              <a:ea typeface="Calibri"/>
              <a:cs typeface="Calibri"/>
              <a:sym typeface="Calibri"/>
            </a:endParaRPr>
          </a:p>
        </p:txBody>
      </p:sp>
      <p:pic>
        <p:nvPicPr>
          <p:cNvPr descr="텍스트이(가) 표시된 사진&#10;&#10;자동 생성된 설명" id="349" name="Google Shape;349;p32"/>
          <p:cNvPicPr preferRelativeResize="0"/>
          <p:nvPr/>
        </p:nvPicPr>
        <p:blipFill rotWithShape="1">
          <a:blip r:embed="rId3">
            <a:alphaModFix/>
          </a:blip>
          <a:srcRect b="29643" l="0" r="1438" t="1433"/>
          <a:stretch/>
        </p:blipFill>
        <p:spPr>
          <a:xfrm>
            <a:off x="7217940" y="2317025"/>
            <a:ext cx="4710951" cy="2015864"/>
          </a:xfrm>
          <a:prstGeom prst="rect">
            <a:avLst/>
          </a:prstGeom>
          <a:noFill/>
          <a:ln>
            <a:noFill/>
          </a:ln>
        </p:spPr>
      </p:pic>
      <p:pic>
        <p:nvPicPr>
          <p:cNvPr descr="텍스트이(가) 표시된 사진&#10;&#10;자동 생성된 설명" id="350" name="Google Shape;350;p32"/>
          <p:cNvPicPr preferRelativeResize="0"/>
          <p:nvPr/>
        </p:nvPicPr>
        <p:blipFill rotWithShape="1">
          <a:blip r:embed="rId4">
            <a:alphaModFix/>
          </a:blip>
          <a:srcRect b="0" l="0" r="3147" t="53388"/>
          <a:stretch/>
        </p:blipFill>
        <p:spPr>
          <a:xfrm>
            <a:off x="7216490" y="4652682"/>
            <a:ext cx="4712400" cy="1996303"/>
          </a:xfrm>
          <a:prstGeom prst="rect">
            <a:avLst/>
          </a:prstGeom>
          <a:noFill/>
          <a:ln>
            <a:noFill/>
          </a:ln>
        </p:spPr>
      </p:pic>
      <p:sp>
        <p:nvSpPr>
          <p:cNvPr id="351" name="Google Shape;351;p32"/>
          <p:cNvSpPr txBox="1"/>
          <p:nvPr/>
        </p:nvSpPr>
        <p:spPr>
          <a:xfrm>
            <a:off x="462505" y="1380729"/>
            <a:ext cx="9079200" cy="738900"/>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b="0" i="0" lang="ko-KR" sz="1400" u="none" cap="none" strike="noStrike">
                <a:solidFill>
                  <a:srgbClr val="000000"/>
                </a:solidFill>
                <a:latin typeface="Dotum"/>
                <a:ea typeface="Dotum"/>
                <a:cs typeface="Dotum"/>
                <a:sym typeface="Dotum"/>
              </a:rPr>
              <a:t>2021-09-09 10:22:23,524 ERROR org.apache.hadoop.hdfs.server.namenode.NameNode: org.apache.hadoop.hdfs.server.common.InconsistentFSStateException: Directory /Hadoop/name is in an inconsistent state: storage directory does not exist or is not accessible.</a:t>
            </a:r>
            <a:endParaRPr sz="1400">
              <a:solidFill>
                <a:srgbClr val="000000"/>
              </a:solidFill>
              <a:latin typeface="Calibri"/>
              <a:ea typeface="Calibri"/>
              <a:cs typeface="Calibri"/>
              <a:sym typeface="Calibri"/>
            </a:endParaRPr>
          </a:p>
        </p:txBody>
      </p:sp>
      <p:sp>
        <p:nvSpPr>
          <p:cNvPr id="352" name="Google Shape;352;p32"/>
          <p:cNvSpPr/>
          <p:nvPr/>
        </p:nvSpPr>
        <p:spPr>
          <a:xfrm>
            <a:off x="10578353" y="4054764"/>
            <a:ext cx="537900" cy="1013100"/>
          </a:xfrm>
          <a:prstGeom prst="downArrow">
            <a:avLst>
              <a:gd fmla="val 50000" name="adj1"/>
              <a:gd fmla="val 50000" name="adj2"/>
            </a:avLst>
          </a:prstGeom>
          <a:solidFill>
            <a:srgbClr val="FFD96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cxnSp>
        <p:nvCxnSpPr>
          <p:cNvPr id="357" name="Google Shape;357;p33"/>
          <p:cNvCxnSpPr/>
          <p:nvPr/>
        </p:nvCxnSpPr>
        <p:spPr>
          <a:xfrm>
            <a:off x="177800" y="835707"/>
            <a:ext cx="12014201" cy="0"/>
          </a:xfrm>
          <a:prstGeom prst="straightConnector1">
            <a:avLst/>
          </a:prstGeom>
          <a:noFill/>
          <a:ln cap="flat" cmpd="sng" w="9525">
            <a:solidFill>
              <a:schemeClr val="accent2"/>
            </a:solidFill>
            <a:prstDash val="solid"/>
            <a:miter lim="800000"/>
            <a:headEnd len="sm" w="sm" type="none"/>
            <a:tailEnd len="sm" w="sm" type="none"/>
          </a:ln>
        </p:spPr>
      </p:cxnSp>
      <p:sp>
        <p:nvSpPr>
          <p:cNvPr id="358" name="Google Shape;358;p33"/>
          <p:cNvSpPr/>
          <p:nvPr/>
        </p:nvSpPr>
        <p:spPr>
          <a:xfrm>
            <a:off x="0" y="0"/>
            <a:ext cx="1778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59" name="Google Shape;359;p33"/>
          <p:cNvSpPr txBox="1"/>
          <p:nvPr/>
        </p:nvSpPr>
        <p:spPr>
          <a:xfrm rot="5400000">
            <a:off x="-845820" y="798154"/>
            <a:ext cx="1849121" cy="35394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100">
                <a:solidFill>
                  <a:schemeClr val="lt1"/>
                </a:solidFill>
                <a:latin typeface="Arial"/>
                <a:ea typeface="Arial"/>
                <a:cs typeface="Arial"/>
                <a:sym typeface="Arial"/>
              </a:rPr>
              <a:t>Part 1</a:t>
            </a:r>
            <a:endParaRPr sz="1100">
              <a:solidFill>
                <a:schemeClr val="lt1"/>
              </a:solidFill>
              <a:latin typeface="Arial"/>
              <a:ea typeface="Arial"/>
              <a:cs typeface="Arial"/>
              <a:sym typeface="Arial"/>
            </a:endParaRPr>
          </a:p>
        </p:txBody>
      </p:sp>
      <p:sp>
        <p:nvSpPr>
          <p:cNvPr id="360" name="Google Shape;360;p33"/>
          <p:cNvSpPr txBox="1"/>
          <p:nvPr/>
        </p:nvSpPr>
        <p:spPr>
          <a:xfrm>
            <a:off x="2261937" y="239491"/>
            <a:ext cx="7928700" cy="816300"/>
          </a:xfrm>
          <a:prstGeom prst="rect">
            <a:avLst/>
          </a:prstGeom>
          <a:noFill/>
          <a:ln>
            <a:noFill/>
          </a:ln>
        </p:spPr>
        <p:txBody>
          <a:bodyPr anchorCtr="0" anchor="t" bIns="45700" lIns="91425" spcFirstLastPara="1" rIns="91425" wrap="square" tIns="45700">
            <a:normAutofit/>
          </a:bodyPr>
          <a:lstStyle/>
          <a:p>
            <a:pPr indent="0" lvl="0" marL="0" marR="0" rtl="0" algn="ctr">
              <a:lnSpc>
                <a:spcPct val="90000"/>
              </a:lnSpc>
              <a:spcBef>
                <a:spcPts val="0"/>
              </a:spcBef>
              <a:spcAft>
                <a:spcPts val="0"/>
              </a:spcAft>
              <a:buClr>
                <a:srgbClr val="3A3838"/>
              </a:buClr>
              <a:buSzPts val="4000"/>
              <a:buFont typeface="Arial"/>
              <a:buNone/>
            </a:pPr>
            <a:r>
              <a:rPr b="1" lang="ko-KR" sz="4000">
                <a:solidFill>
                  <a:srgbClr val="3A3838"/>
                </a:solidFill>
                <a:latin typeface="Arial"/>
                <a:ea typeface="Arial"/>
                <a:cs typeface="Arial"/>
                <a:sym typeface="Arial"/>
              </a:rPr>
              <a:t>Data Set</a:t>
            </a:r>
            <a:endParaRPr/>
          </a:p>
        </p:txBody>
      </p:sp>
      <p:pic>
        <p:nvPicPr>
          <p:cNvPr id="361" name="Google Shape;361;p33"/>
          <p:cNvPicPr preferRelativeResize="0"/>
          <p:nvPr/>
        </p:nvPicPr>
        <p:blipFill rotWithShape="1">
          <a:blip r:embed="rId3">
            <a:alphaModFix/>
          </a:blip>
          <a:srcRect b="0" l="0" r="0" t="0"/>
          <a:stretch/>
        </p:blipFill>
        <p:spPr>
          <a:xfrm>
            <a:off x="251011" y="1235931"/>
            <a:ext cx="8937814" cy="5382578"/>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cxnSp>
        <p:nvCxnSpPr>
          <p:cNvPr id="366" name="Google Shape;366;geedcf6d077_0_18"/>
          <p:cNvCxnSpPr/>
          <p:nvPr/>
        </p:nvCxnSpPr>
        <p:spPr>
          <a:xfrm>
            <a:off x="177800" y="835707"/>
            <a:ext cx="12014100" cy="0"/>
          </a:xfrm>
          <a:prstGeom prst="straightConnector1">
            <a:avLst/>
          </a:prstGeom>
          <a:noFill/>
          <a:ln cap="flat" cmpd="sng" w="9525">
            <a:solidFill>
              <a:schemeClr val="accent2"/>
            </a:solidFill>
            <a:prstDash val="solid"/>
            <a:miter lim="800000"/>
            <a:headEnd len="sm" w="sm" type="none"/>
            <a:tailEnd len="sm" w="sm" type="none"/>
          </a:ln>
        </p:spPr>
      </p:cxnSp>
      <p:sp>
        <p:nvSpPr>
          <p:cNvPr id="367" name="Google Shape;367;geedcf6d077_0_18"/>
          <p:cNvSpPr/>
          <p:nvPr/>
        </p:nvSpPr>
        <p:spPr>
          <a:xfrm>
            <a:off x="0" y="0"/>
            <a:ext cx="1779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68" name="Google Shape;368;geedcf6d077_0_18"/>
          <p:cNvSpPr txBox="1"/>
          <p:nvPr/>
        </p:nvSpPr>
        <p:spPr>
          <a:xfrm rot="5400000">
            <a:off x="-799688" y="844365"/>
            <a:ext cx="1849200" cy="2616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100">
                <a:solidFill>
                  <a:schemeClr val="lt1"/>
                </a:solidFill>
                <a:latin typeface="Arial"/>
                <a:ea typeface="Arial"/>
                <a:cs typeface="Arial"/>
                <a:sym typeface="Arial"/>
              </a:rPr>
              <a:t>Part 1</a:t>
            </a:r>
            <a:endParaRPr sz="1100">
              <a:solidFill>
                <a:schemeClr val="lt1"/>
              </a:solidFill>
              <a:latin typeface="Arial"/>
              <a:ea typeface="Arial"/>
              <a:cs typeface="Arial"/>
              <a:sym typeface="Arial"/>
            </a:endParaRPr>
          </a:p>
        </p:txBody>
      </p:sp>
      <p:sp>
        <p:nvSpPr>
          <p:cNvPr id="369" name="Google Shape;369;geedcf6d077_0_18"/>
          <p:cNvSpPr txBox="1"/>
          <p:nvPr/>
        </p:nvSpPr>
        <p:spPr>
          <a:xfrm>
            <a:off x="2261937" y="356032"/>
            <a:ext cx="7928700" cy="816300"/>
          </a:xfrm>
          <a:prstGeom prst="rect">
            <a:avLst/>
          </a:prstGeom>
          <a:noFill/>
          <a:ln>
            <a:noFill/>
          </a:ln>
        </p:spPr>
        <p:txBody>
          <a:bodyPr anchorCtr="0" anchor="t" bIns="45700" lIns="91425" spcFirstLastPara="1" rIns="91425" wrap="square" tIns="45700">
            <a:normAutofit fontScale="47500" lnSpcReduction="10000"/>
          </a:bodyPr>
          <a:lstStyle/>
          <a:p>
            <a:pPr indent="0" lvl="0" marL="0" marR="0" rtl="0" algn="ctr">
              <a:lnSpc>
                <a:spcPct val="90000"/>
              </a:lnSpc>
              <a:spcBef>
                <a:spcPts val="0"/>
              </a:spcBef>
              <a:spcAft>
                <a:spcPts val="0"/>
              </a:spcAft>
              <a:buClr>
                <a:srgbClr val="3A3838"/>
              </a:buClr>
              <a:buSzPct val="100000"/>
              <a:buFont typeface="Poppins SemiBold"/>
              <a:buNone/>
            </a:pPr>
            <a:r>
              <a:rPr b="1" lang="ko-KR" sz="4400">
                <a:solidFill>
                  <a:srgbClr val="3A3838"/>
                </a:solidFill>
                <a:latin typeface="Poppins SemiBold"/>
                <a:ea typeface="Poppins SemiBold"/>
                <a:cs typeface="Poppins SemiBold"/>
                <a:sym typeface="Poppins SemiBold"/>
              </a:rPr>
              <a:t>Spark - HDFS</a:t>
            </a:r>
            <a:endParaRPr/>
          </a:p>
          <a:p>
            <a:pPr indent="0" lvl="0" marL="0" marR="0" rtl="0" algn="ctr">
              <a:lnSpc>
                <a:spcPct val="90000"/>
              </a:lnSpc>
              <a:spcBef>
                <a:spcPts val="0"/>
              </a:spcBef>
              <a:spcAft>
                <a:spcPts val="0"/>
              </a:spcAft>
              <a:buClr>
                <a:srgbClr val="000000"/>
              </a:buClr>
              <a:buSzPct val="100000"/>
              <a:buFont typeface="Calibri"/>
              <a:buNone/>
            </a:pPr>
            <a:r>
              <a:t/>
            </a:r>
            <a:endParaRPr b="1" sz="4000">
              <a:solidFill>
                <a:srgbClr val="3A3838"/>
              </a:solidFill>
              <a:latin typeface="Arial"/>
              <a:ea typeface="Arial"/>
              <a:cs typeface="Arial"/>
              <a:sym typeface="Arial"/>
            </a:endParaRPr>
          </a:p>
          <a:p>
            <a:pPr indent="0" lvl="0" marL="0" marR="0" rtl="0" algn="ctr">
              <a:lnSpc>
                <a:spcPct val="90000"/>
              </a:lnSpc>
              <a:spcBef>
                <a:spcPts val="0"/>
              </a:spcBef>
              <a:spcAft>
                <a:spcPts val="0"/>
              </a:spcAft>
              <a:buClr>
                <a:srgbClr val="000000"/>
              </a:buClr>
              <a:buSzPct val="100000"/>
              <a:buFont typeface="Calibri"/>
              <a:buNone/>
            </a:pPr>
            <a:r>
              <a:t/>
            </a:r>
            <a:endParaRPr b="1" sz="4000">
              <a:solidFill>
                <a:srgbClr val="3A3838"/>
              </a:solidFill>
              <a:latin typeface="Arial"/>
              <a:ea typeface="Arial"/>
              <a:cs typeface="Arial"/>
              <a:sym typeface="Arial"/>
            </a:endParaRPr>
          </a:p>
        </p:txBody>
      </p:sp>
      <p:sp>
        <p:nvSpPr>
          <p:cNvPr id="370" name="Google Shape;370;geedcf6d077_0_18"/>
          <p:cNvSpPr/>
          <p:nvPr/>
        </p:nvSpPr>
        <p:spPr>
          <a:xfrm>
            <a:off x="3652686" y="1040958"/>
            <a:ext cx="5269800" cy="301500"/>
          </a:xfrm>
          <a:prstGeom prst="rect">
            <a:avLst/>
          </a:prstGeom>
          <a:noFill/>
          <a:ln>
            <a:noFill/>
          </a:ln>
        </p:spPr>
        <p:txBody>
          <a:bodyPr anchorCtr="0" anchor="t" bIns="45700" lIns="91425" spcFirstLastPara="1" rIns="91425" wrap="square" tIns="45700">
            <a:noAutofit/>
          </a:bodyPr>
          <a:lstStyle/>
          <a:p>
            <a:pPr indent="0" lvl="0" marL="0" marR="0" rtl="0" algn="ctr">
              <a:lnSpc>
                <a:spcPct val="163636"/>
              </a:lnSpc>
              <a:spcBef>
                <a:spcPts val="0"/>
              </a:spcBef>
              <a:spcAft>
                <a:spcPts val="0"/>
              </a:spcAft>
              <a:buNone/>
            </a:pPr>
            <a:r>
              <a:rPr lang="ko-KR" sz="1100">
                <a:solidFill>
                  <a:srgbClr val="A5A5A5"/>
                </a:solidFill>
                <a:latin typeface="Calibri"/>
                <a:ea typeface="Calibri"/>
                <a:cs typeface="Calibri"/>
                <a:sym typeface="Calibri"/>
              </a:rPr>
              <a:t>HDFS 저장 파일을 spark에서 처리</a:t>
            </a:r>
            <a:endParaRPr sz="1100">
              <a:solidFill>
                <a:srgbClr val="A5A5A5"/>
              </a:solidFill>
              <a:latin typeface="Calibri"/>
              <a:ea typeface="Calibri"/>
              <a:cs typeface="Calibri"/>
              <a:sym typeface="Calibri"/>
            </a:endParaRPr>
          </a:p>
        </p:txBody>
      </p:sp>
      <p:pic>
        <p:nvPicPr>
          <p:cNvPr id="371" name="Google Shape;371;geedcf6d077_0_18"/>
          <p:cNvPicPr preferRelativeResize="0"/>
          <p:nvPr/>
        </p:nvPicPr>
        <p:blipFill rotWithShape="1">
          <a:blip r:embed="rId3">
            <a:alphaModFix/>
          </a:blip>
          <a:srcRect b="0" l="0" r="0" t="0"/>
          <a:stretch/>
        </p:blipFill>
        <p:spPr>
          <a:xfrm>
            <a:off x="268940" y="1736139"/>
            <a:ext cx="7766135" cy="4765829"/>
          </a:xfrm>
          <a:prstGeom prst="rect">
            <a:avLst/>
          </a:prstGeom>
          <a:noFill/>
          <a:ln>
            <a:noFill/>
          </a:ln>
        </p:spPr>
      </p:pic>
      <p:pic>
        <p:nvPicPr>
          <p:cNvPr descr="텍스트이(가) 표시된 사진&#10;&#10;자동 생성된 설명" id="372" name="Google Shape;372;geedcf6d077_0_18"/>
          <p:cNvPicPr preferRelativeResize="0"/>
          <p:nvPr/>
        </p:nvPicPr>
        <p:blipFill rotWithShape="1">
          <a:blip r:embed="rId4">
            <a:alphaModFix/>
          </a:blip>
          <a:srcRect b="37830" l="0" r="2704" t="0"/>
          <a:stretch/>
        </p:blipFill>
        <p:spPr>
          <a:xfrm>
            <a:off x="5127811" y="3429000"/>
            <a:ext cx="6687672" cy="206098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cxnSp>
        <p:nvCxnSpPr>
          <p:cNvPr id="377" name="Google Shape;377;geedcf6d077_0_24"/>
          <p:cNvCxnSpPr/>
          <p:nvPr/>
        </p:nvCxnSpPr>
        <p:spPr>
          <a:xfrm>
            <a:off x="177800" y="835707"/>
            <a:ext cx="12014100" cy="0"/>
          </a:xfrm>
          <a:prstGeom prst="straightConnector1">
            <a:avLst/>
          </a:prstGeom>
          <a:noFill/>
          <a:ln cap="flat" cmpd="sng" w="9525">
            <a:solidFill>
              <a:schemeClr val="accent2"/>
            </a:solidFill>
            <a:prstDash val="solid"/>
            <a:miter lim="800000"/>
            <a:headEnd len="sm" w="sm" type="none"/>
            <a:tailEnd len="sm" w="sm" type="none"/>
          </a:ln>
        </p:spPr>
      </p:cxnSp>
      <p:sp>
        <p:nvSpPr>
          <p:cNvPr id="378" name="Google Shape;378;geedcf6d077_0_24"/>
          <p:cNvSpPr/>
          <p:nvPr/>
        </p:nvSpPr>
        <p:spPr>
          <a:xfrm>
            <a:off x="0" y="0"/>
            <a:ext cx="1779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79" name="Google Shape;379;geedcf6d077_0_24"/>
          <p:cNvSpPr txBox="1"/>
          <p:nvPr/>
        </p:nvSpPr>
        <p:spPr>
          <a:xfrm rot="5400000">
            <a:off x="-799688" y="844365"/>
            <a:ext cx="1849200" cy="2616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100">
                <a:solidFill>
                  <a:schemeClr val="lt1"/>
                </a:solidFill>
                <a:latin typeface="Arial"/>
                <a:ea typeface="Arial"/>
                <a:cs typeface="Arial"/>
                <a:sym typeface="Arial"/>
              </a:rPr>
              <a:t>Part 1</a:t>
            </a:r>
            <a:endParaRPr sz="1100">
              <a:solidFill>
                <a:schemeClr val="lt1"/>
              </a:solidFill>
              <a:latin typeface="Arial"/>
              <a:ea typeface="Arial"/>
              <a:cs typeface="Arial"/>
              <a:sym typeface="Arial"/>
            </a:endParaRPr>
          </a:p>
        </p:txBody>
      </p:sp>
      <p:sp>
        <p:nvSpPr>
          <p:cNvPr id="380" name="Google Shape;380;geedcf6d077_0_24"/>
          <p:cNvSpPr txBox="1"/>
          <p:nvPr/>
        </p:nvSpPr>
        <p:spPr>
          <a:xfrm>
            <a:off x="2174576" y="1463504"/>
            <a:ext cx="7505100" cy="679200"/>
          </a:xfrm>
          <a:prstGeom prst="rect">
            <a:avLst/>
          </a:prstGeom>
          <a:noFill/>
          <a:ln>
            <a:noFill/>
          </a:ln>
        </p:spPr>
        <p:txBody>
          <a:bodyPr anchorCtr="0" anchor="t" bIns="45700" lIns="91425" spcFirstLastPara="1" rIns="91425" wrap="square" tIns="45700">
            <a:normAutofit fontScale="40000" lnSpcReduction="20000"/>
          </a:bodyPr>
          <a:lstStyle/>
          <a:p>
            <a:pPr indent="0" lvl="0" marL="0" marR="0" rtl="0" algn="ctr">
              <a:lnSpc>
                <a:spcPct val="90000"/>
              </a:lnSpc>
              <a:spcBef>
                <a:spcPts val="0"/>
              </a:spcBef>
              <a:spcAft>
                <a:spcPts val="0"/>
              </a:spcAft>
              <a:buClr>
                <a:srgbClr val="3A3838"/>
              </a:buClr>
              <a:buSzPct val="100000"/>
              <a:buFont typeface="Poppins SemiBold"/>
              <a:buNone/>
            </a:pPr>
            <a:r>
              <a:rPr b="1" lang="ko-KR" sz="4400">
                <a:solidFill>
                  <a:srgbClr val="3A3838"/>
                </a:solidFill>
                <a:latin typeface="Poppins SemiBold"/>
                <a:ea typeface="Poppins SemiBold"/>
                <a:cs typeface="Poppins SemiBold"/>
                <a:sym typeface="Poppins SemiBold"/>
              </a:rPr>
              <a:t>TITLE IS HERE</a:t>
            </a:r>
            <a:endParaRPr/>
          </a:p>
          <a:p>
            <a:pPr indent="0" lvl="0" marL="0" marR="0" rtl="0" algn="ctr">
              <a:lnSpc>
                <a:spcPct val="90000"/>
              </a:lnSpc>
              <a:spcBef>
                <a:spcPts val="0"/>
              </a:spcBef>
              <a:spcAft>
                <a:spcPts val="0"/>
              </a:spcAft>
              <a:buClr>
                <a:srgbClr val="000000"/>
              </a:buClr>
              <a:buSzPct val="100000"/>
              <a:buFont typeface="Calibri"/>
              <a:buNone/>
            </a:pPr>
            <a:r>
              <a:t/>
            </a:r>
            <a:endParaRPr b="1" sz="4000">
              <a:solidFill>
                <a:srgbClr val="3A3838"/>
              </a:solidFill>
              <a:latin typeface="Arial"/>
              <a:ea typeface="Arial"/>
              <a:cs typeface="Arial"/>
              <a:sym typeface="Arial"/>
            </a:endParaRPr>
          </a:p>
          <a:p>
            <a:pPr indent="0" lvl="0" marL="0" marR="0" rtl="0" algn="ctr">
              <a:lnSpc>
                <a:spcPct val="90000"/>
              </a:lnSpc>
              <a:spcBef>
                <a:spcPts val="0"/>
              </a:spcBef>
              <a:spcAft>
                <a:spcPts val="0"/>
              </a:spcAft>
              <a:buClr>
                <a:srgbClr val="000000"/>
              </a:buClr>
              <a:buSzPct val="100000"/>
              <a:buFont typeface="Calibri"/>
              <a:buNone/>
            </a:pPr>
            <a:r>
              <a:t/>
            </a:r>
            <a:endParaRPr b="1" sz="4000">
              <a:solidFill>
                <a:srgbClr val="3A3838"/>
              </a:solidFill>
              <a:latin typeface="Arial"/>
              <a:ea typeface="Arial"/>
              <a:cs typeface="Arial"/>
              <a:sym typeface="Arial"/>
            </a:endParaRPr>
          </a:p>
        </p:txBody>
      </p:sp>
      <p:sp>
        <p:nvSpPr>
          <p:cNvPr id="381" name="Google Shape;381;geedcf6d077_0_24"/>
          <p:cNvSpPr/>
          <p:nvPr/>
        </p:nvSpPr>
        <p:spPr>
          <a:xfrm>
            <a:off x="3423259" y="2061279"/>
            <a:ext cx="4988400" cy="297300"/>
          </a:xfrm>
          <a:prstGeom prst="rect">
            <a:avLst/>
          </a:prstGeom>
          <a:noFill/>
          <a:ln>
            <a:noFill/>
          </a:ln>
        </p:spPr>
        <p:txBody>
          <a:bodyPr anchorCtr="0" anchor="t" bIns="45700" lIns="91425" spcFirstLastPara="1" rIns="91425" wrap="square" tIns="45700">
            <a:noAutofit/>
          </a:bodyPr>
          <a:lstStyle/>
          <a:p>
            <a:pPr indent="0" lvl="0" marL="0" marR="0" rtl="0" algn="ctr">
              <a:lnSpc>
                <a:spcPct val="163636"/>
              </a:lnSpc>
              <a:spcBef>
                <a:spcPts val="0"/>
              </a:spcBef>
              <a:spcAft>
                <a:spcPts val="0"/>
              </a:spcAft>
              <a:buNone/>
            </a:pPr>
            <a:r>
              <a:rPr lang="ko-KR" sz="1100">
                <a:solidFill>
                  <a:srgbClr val="A5A5A5"/>
                </a:solidFill>
                <a:latin typeface="Calibri"/>
                <a:ea typeface="Calibri"/>
                <a:cs typeface="Calibri"/>
                <a:sym typeface="Calibri"/>
              </a:rPr>
              <a:t>이곳에 내용을 넣어주세요 이곳에 내용을 넣어주세요</a:t>
            </a:r>
            <a:endParaRPr sz="1100">
              <a:solidFill>
                <a:srgbClr val="A5A5A5"/>
              </a:solidFill>
              <a:latin typeface="Calibri"/>
              <a:ea typeface="Calibri"/>
              <a:cs typeface="Calibri"/>
              <a:sym typeface="Calibri"/>
            </a:endParaRPr>
          </a:p>
        </p:txBody>
      </p:sp>
      <p:pic>
        <p:nvPicPr>
          <p:cNvPr id="382" name="Google Shape;382;geedcf6d077_0_24"/>
          <p:cNvPicPr preferRelativeResize="0"/>
          <p:nvPr/>
        </p:nvPicPr>
        <p:blipFill rotWithShape="1">
          <a:blip r:embed="rId3">
            <a:alphaModFix/>
          </a:blip>
          <a:srcRect b="0" l="0" r="0" t="0"/>
          <a:stretch/>
        </p:blipFill>
        <p:spPr>
          <a:xfrm>
            <a:off x="571500" y="1088425"/>
            <a:ext cx="10136751" cy="2829950"/>
          </a:xfrm>
          <a:prstGeom prst="rect">
            <a:avLst/>
          </a:prstGeom>
          <a:noFill/>
          <a:ln>
            <a:noFill/>
          </a:ln>
        </p:spPr>
      </p:pic>
      <p:pic>
        <p:nvPicPr>
          <p:cNvPr id="383" name="Google Shape;383;geedcf6d077_0_24"/>
          <p:cNvPicPr preferRelativeResize="0"/>
          <p:nvPr/>
        </p:nvPicPr>
        <p:blipFill rotWithShape="1">
          <a:blip r:embed="rId4">
            <a:alphaModFix/>
          </a:blip>
          <a:srcRect b="0" l="0" r="0" t="0"/>
          <a:stretch/>
        </p:blipFill>
        <p:spPr>
          <a:xfrm>
            <a:off x="6096000" y="2258892"/>
            <a:ext cx="5311314" cy="1543406"/>
          </a:xfrm>
          <a:prstGeom prst="rect">
            <a:avLst/>
          </a:prstGeom>
          <a:noFill/>
          <a:ln>
            <a:noFill/>
          </a:ln>
        </p:spPr>
      </p:pic>
      <p:pic>
        <p:nvPicPr>
          <p:cNvPr id="384" name="Google Shape;384;geedcf6d077_0_24"/>
          <p:cNvPicPr preferRelativeResize="0"/>
          <p:nvPr/>
        </p:nvPicPr>
        <p:blipFill rotWithShape="1">
          <a:blip r:embed="rId5">
            <a:alphaModFix/>
          </a:blip>
          <a:srcRect b="0" l="0" r="0" t="0"/>
          <a:stretch/>
        </p:blipFill>
        <p:spPr>
          <a:xfrm>
            <a:off x="571500" y="4046150"/>
            <a:ext cx="9737899" cy="2732000"/>
          </a:xfrm>
          <a:prstGeom prst="rect">
            <a:avLst/>
          </a:prstGeom>
          <a:noFill/>
          <a:ln>
            <a:noFill/>
          </a:ln>
        </p:spPr>
      </p:pic>
      <p:pic>
        <p:nvPicPr>
          <p:cNvPr id="385" name="Google Shape;385;geedcf6d077_0_24"/>
          <p:cNvPicPr preferRelativeResize="0"/>
          <p:nvPr/>
        </p:nvPicPr>
        <p:blipFill rotWithShape="1">
          <a:blip r:embed="rId6">
            <a:alphaModFix/>
          </a:blip>
          <a:srcRect b="0" l="0" r="3418" t="0"/>
          <a:stretch/>
        </p:blipFill>
        <p:spPr>
          <a:xfrm>
            <a:off x="6219844" y="4986170"/>
            <a:ext cx="5311314" cy="1566805"/>
          </a:xfrm>
          <a:prstGeom prst="rect">
            <a:avLst/>
          </a:prstGeom>
          <a:noFill/>
          <a:ln>
            <a:noFill/>
          </a:ln>
        </p:spPr>
      </p:pic>
      <p:sp>
        <p:nvSpPr>
          <p:cNvPr id="386" name="Google Shape;386;geedcf6d077_0_24"/>
          <p:cNvSpPr txBox="1"/>
          <p:nvPr/>
        </p:nvSpPr>
        <p:spPr>
          <a:xfrm>
            <a:off x="2380601" y="164195"/>
            <a:ext cx="7928700" cy="816300"/>
          </a:xfrm>
          <a:prstGeom prst="rect">
            <a:avLst/>
          </a:prstGeom>
          <a:noFill/>
          <a:ln>
            <a:noFill/>
          </a:ln>
        </p:spPr>
        <p:txBody>
          <a:bodyPr anchorCtr="0" anchor="t" bIns="45700" lIns="91425" spcFirstLastPara="1" rIns="91425" wrap="square" tIns="45700">
            <a:normAutofit fontScale="85000" lnSpcReduction="20000"/>
          </a:bodyPr>
          <a:lstStyle/>
          <a:p>
            <a:pPr indent="0" lvl="0" marL="0" marR="0" rtl="0" algn="ctr">
              <a:lnSpc>
                <a:spcPct val="90000"/>
              </a:lnSpc>
              <a:spcBef>
                <a:spcPts val="0"/>
              </a:spcBef>
              <a:spcAft>
                <a:spcPts val="0"/>
              </a:spcAft>
              <a:buClr>
                <a:srgbClr val="3A3838"/>
              </a:buClr>
              <a:buSzPct val="100000"/>
              <a:buFont typeface="Poppins SemiBold"/>
              <a:buNone/>
            </a:pPr>
            <a:r>
              <a:rPr b="1" lang="ko-KR" sz="3600">
                <a:solidFill>
                  <a:srgbClr val="3A3838"/>
                </a:solidFill>
                <a:latin typeface="Poppins SemiBold"/>
                <a:ea typeface="Poppins SemiBold"/>
                <a:cs typeface="Poppins SemiBold"/>
                <a:sym typeface="Poppins SemiBold"/>
              </a:rPr>
              <a:t>데이터 전처리</a:t>
            </a:r>
            <a:endParaRPr b="1" sz="3200">
              <a:solidFill>
                <a:srgbClr val="3A3838"/>
              </a:solidFill>
              <a:latin typeface="Arial"/>
              <a:ea typeface="Arial"/>
              <a:cs typeface="Arial"/>
              <a:sym typeface="Arial"/>
            </a:endParaRPr>
          </a:p>
          <a:p>
            <a:pPr indent="0" lvl="0" marL="0" marR="0" rtl="0" algn="ctr">
              <a:lnSpc>
                <a:spcPct val="90000"/>
              </a:lnSpc>
              <a:spcBef>
                <a:spcPts val="0"/>
              </a:spcBef>
              <a:spcAft>
                <a:spcPts val="0"/>
              </a:spcAft>
              <a:buClr>
                <a:srgbClr val="000000"/>
              </a:buClr>
              <a:buSzPct val="100000"/>
              <a:buFont typeface="Calibri"/>
              <a:buNone/>
            </a:pPr>
            <a:r>
              <a:t/>
            </a:r>
            <a:endParaRPr b="1" sz="4000">
              <a:solidFill>
                <a:srgbClr val="3A3838"/>
              </a:solidFill>
              <a:latin typeface="Arial"/>
              <a:ea typeface="Arial"/>
              <a:cs typeface="Arial"/>
              <a:sym typeface="Arial"/>
            </a:endParaRPr>
          </a:p>
        </p:txBody>
      </p:sp>
      <p:sp>
        <p:nvSpPr>
          <p:cNvPr id="387" name="Google Shape;387;geedcf6d077_0_24"/>
          <p:cNvSpPr/>
          <p:nvPr/>
        </p:nvSpPr>
        <p:spPr>
          <a:xfrm>
            <a:off x="3710089" y="690168"/>
            <a:ext cx="5269800" cy="301500"/>
          </a:xfrm>
          <a:prstGeom prst="rect">
            <a:avLst/>
          </a:prstGeom>
          <a:noFill/>
          <a:ln>
            <a:noFill/>
          </a:ln>
        </p:spPr>
        <p:txBody>
          <a:bodyPr anchorCtr="0" anchor="t" bIns="45700" lIns="91425" spcFirstLastPara="1" rIns="91425" wrap="square" tIns="45700">
            <a:noAutofit/>
          </a:bodyPr>
          <a:lstStyle/>
          <a:p>
            <a:pPr indent="0" lvl="0" marL="0" marR="0" rtl="0" algn="ctr">
              <a:lnSpc>
                <a:spcPct val="163636"/>
              </a:lnSpc>
              <a:spcBef>
                <a:spcPts val="0"/>
              </a:spcBef>
              <a:spcAft>
                <a:spcPts val="0"/>
              </a:spcAft>
              <a:buNone/>
            </a:pPr>
            <a:r>
              <a:rPr lang="ko-KR" sz="1100">
                <a:solidFill>
                  <a:srgbClr val="A5A5A5"/>
                </a:solidFill>
                <a:latin typeface="Calibri"/>
                <a:ea typeface="Calibri"/>
                <a:cs typeface="Calibri"/>
                <a:sym typeface="Calibri"/>
              </a:rPr>
              <a:t>크롤링시 자음, 모음 현상 처리</a:t>
            </a:r>
            <a:endParaRPr sz="1100">
              <a:solidFill>
                <a:srgbClr val="A5A5A5"/>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cxnSp>
        <p:nvCxnSpPr>
          <p:cNvPr id="392" name="Google Shape;392;geedcf6d077_0_30"/>
          <p:cNvCxnSpPr/>
          <p:nvPr/>
        </p:nvCxnSpPr>
        <p:spPr>
          <a:xfrm>
            <a:off x="177800" y="835707"/>
            <a:ext cx="12014100" cy="0"/>
          </a:xfrm>
          <a:prstGeom prst="straightConnector1">
            <a:avLst/>
          </a:prstGeom>
          <a:noFill/>
          <a:ln cap="flat" cmpd="sng" w="9525">
            <a:solidFill>
              <a:schemeClr val="accent2"/>
            </a:solidFill>
            <a:prstDash val="solid"/>
            <a:miter lim="800000"/>
            <a:headEnd len="sm" w="sm" type="none"/>
            <a:tailEnd len="sm" w="sm" type="none"/>
          </a:ln>
        </p:spPr>
      </p:cxnSp>
      <p:sp>
        <p:nvSpPr>
          <p:cNvPr id="393" name="Google Shape;393;geedcf6d077_0_30"/>
          <p:cNvSpPr/>
          <p:nvPr/>
        </p:nvSpPr>
        <p:spPr>
          <a:xfrm>
            <a:off x="0" y="0"/>
            <a:ext cx="1779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94" name="Google Shape;394;geedcf6d077_0_30"/>
          <p:cNvSpPr txBox="1"/>
          <p:nvPr/>
        </p:nvSpPr>
        <p:spPr>
          <a:xfrm rot="5400000">
            <a:off x="-799688" y="844365"/>
            <a:ext cx="1849200" cy="2616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100">
                <a:solidFill>
                  <a:schemeClr val="lt1"/>
                </a:solidFill>
                <a:latin typeface="Arial"/>
                <a:ea typeface="Arial"/>
                <a:cs typeface="Arial"/>
                <a:sym typeface="Arial"/>
              </a:rPr>
              <a:t>Part 1</a:t>
            </a:r>
            <a:endParaRPr sz="1100">
              <a:solidFill>
                <a:schemeClr val="lt1"/>
              </a:solidFill>
              <a:latin typeface="Arial"/>
              <a:ea typeface="Arial"/>
              <a:cs typeface="Arial"/>
              <a:sym typeface="Arial"/>
            </a:endParaRPr>
          </a:p>
        </p:txBody>
      </p:sp>
      <p:sp>
        <p:nvSpPr>
          <p:cNvPr id="395" name="Google Shape;395;geedcf6d077_0_30"/>
          <p:cNvSpPr txBox="1"/>
          <p:nvPr/>
        </p:nvSpPr>
        <p:spPr>
          <a:xfrm>
            <a:off x="2323196" y="293280"/>
            <a:ext cx="7928700" cy="816300"/>
          </a:xfrm>
          <a:prstGeom prst="rect">
            <a:avLst/>
          </a:prstGeom>
          <a:noFill/>
          <a:ln>
            <a:noFill/>
          </a:ln>
        </p:spPr>
        <p:txBody>
          <a:bodyPr anchorCtr="0" anchor="t" bIns="45700" lIns="91425" spcFirstLastPara="1" rIns="91425" wrap="square" tIns="45700">
            <a:normAutofit fontScale="85000" lnSpcReduction="20000"/>
          </a:bodyPr>
          <a:lstStyle/>
          <a:p>
            <a:pPr indent="0" lvl="0" marL="0" marR="0" rtl="0" algn="ctr">
              <a:lnSpc>
                <a:spcPct val="90000"/>
              </a:lnSpc>
              <a:spcBef>
                <a:spcPts val="0"/>
              </a:spcBef>
              <a:spcAft>
                <a:spcPts val="0"/>
              </a:spcAft>
              <a:buClr>
                <a:srgbClr val="3A3838"/>
              </a:buClr>
              <a:buSzPct val="100000"/>
              <a:buFont typeface="Poppins SemiBold"/>
              <a:buNone/>
            </a:pPr>
            <a:r>
              <a:rPr b="1" lang="ko-KR" sz="3600">
                <a:solidFill>
                  <a:srgbClr val="3A3838"/>
                </a:solidFill>
                <a:latin typeface="Poppins SemiBold"/>
                <a:ea typeface="Poppins SemiBold"/>
                <a:cs typeface="Poppins SemiBold"/>
                <a:sym typeface="Poppins SemiBold"/>
              </a:rPr>
              <a:t>데이터 전처리</a:t>
            </a:r>
            <a:endParaRPr b="1" sz="3200">
              <a:solidFill>
                <a:srgbClr val="3A3838"/>
              </a:solidFill>
              <a:latin typeface="Arial"/>
              <a:ea typeface="Arial"/>
              <a:cs typeface="Arial"/>
              <a:sym typeface="Arial"/>
            </a:endParaRPr>
          </a:p>
          <a:p>
            <a:pPr indent="0" lvl="0" marL="0" marR="0" rtl="0" algn="ctr">
              <a:lnSpc>
                <a:spcPct val="90000"/>
              </a:lnSpc>
              <a:spcBef>
                <a:spcPts val="0"/>
              </a:spcBef>
              <a:spcAft>
                <a:spcPts val="0"/>
              </a:spcAft>
              <a:buClr>
                <a:srgbClr val="000000"/>
              </a:buClr>
              <a:buSzPct val="100000"/>
              <a:buFont typeface="Calibri"/>
              <a:buNone/>
            </a:pPr>
            <a:r>
              <a:t/>
            </a:r>
            <a:endParaRPr b="1" sz="4000">
              <a:solidFill>
                <a:srgbClr val="3A3838"/>
              </a:solidFill>
              <a:latin typeface="Arial"/>
              <a:ea typeface="Arial"/>
              <a:cs typeface="Arial"/>
              <a:sym typeface="Arial"/>
            </a:endParaRPr>
          </a:p>
        </p:txBody>
      </p:sp>
      <p:pic>
        <p:nvPicPr>
          <p:cNvPr id="396" name="Google Shape;396;geedcf6d077_0_30"/>
          <p:cNvPicPr preferRelativeResize="0"/>
          <p:nvPr/>
        </p:nvPicPr>
        <p:blipFill rotWithShape="1">
          <a:blip r:embed="rId3">
            <a:alphaModFix/>
          </a:blip>
          <a:srcRect b="0" l="0" r="0" t="8399"/>
          <a:stretch/>
        </p:blipFill>
        <p:spPr>
          <a:xfrm>
            <a:off x="303992" y="903465"/>
            <a:ext cx="7695559" cy="2672471"/>
          </a:xfrm>
          <a:prstGeom prst="rect">
            <a:avLst/>
          </a:prstGeom>
          <a:noFill/>
          <a:ln>
            <a:noFill/>
          </a:ln>
        </p:spPr>
      </p:pic>
      <p:pic>
        <p:nvPicPr>
          <p:cNvPr id="397" name="Google Shape;397;geedcf6d077_0_30"/>
          <p:cNvPicPr preferRelativeResize="0"/>
          <p:nvPr/>
        </p:nvPicPr>
        <p:blipFill rotWithShape="1">
          <a:blip r:embed="rId4">
            <a:alphaModFix/>
          </a:blip>
          <a:srcRect b="0" l="7347" r="0" t="13948"/>
          <a:stretch/>
        </p:blipFill>
        <p:spPr>
          <a:xfrm>
            <a:off x="303992" y="3911166"/>
            <a:ext cx="7707176" cy="2653554"/>
          </a:xfrm>
          <a:prstGeom prst="rect">
            <a:avLst/>
          </a:prstGeom>
          <a:noFill/>
          <a:ln>
            <a:noFill/>
          </a:ln>
        </p:spPr>
      </p:pic>
      <p:sp>
        <p:nvSpPr>
          <p:cNvPr id="398" name="Google Shape;398;geedcf6d077_0_30"/>
          <p:cNvSpPr/>
          <p:nvPr/>
        </p:nvSpPr>
        <p:spPr>
          <a:xfrm>
            <a:off x="7284493" y="3911166"/>
            <a:ext cx="726600" cy="2768100"/>
          </a:xfrm>
          <a:prstGeom prst="rect">
            <a:avLst/>
          </a:prstGeom>
          <a:noFill/>
          <a:ln cap="flat" cmpd="sng" w="57150">
            <a:solidFill>
              <a:srgbClr val="5B9BD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cxnSp>
        <p:nvCxnSpPr>
          <p:cNvPr id="403" name="Google Shape;403;geedcf6d077_0_36"/>
          <p:cNvCxnSpPr/>
          <p:nvPr/>
        </p:nvCxnSpPr>
        <p:spPr>
          <a:xfrm>
            <a:off x="177800" y="835707"/>
            <a:ext cx="12014100" cy="0"/>
          </a:xfrm>
          <a:prstGeom prst="straightConnector1">
            <a:avLst/>
          </a:prstGeom>
          <a:noFill/>
          <a:ln cap="flat" cmpd="sng" w="9525">
            <a:solidFill>
              <a:schemeClr val="accent2"/>
            </a:solidFill>
            <a:prstDash val="solid"/>
            <a:miter lim="800000"/>
            <a:headEnd len="sm" w="sm" type="none"/>
            <a:tailEnd len="sm" w="sm" type="none"/>
          </a:ln>
        </p:spPr>
      </p:cxnSp>
      <p:sp>
        <p:nvSpPr>
          <p:cNvPr id="404" name="Google Shape;404;geedcf6d077_0_36"/>
          <p:cNvSpPr/>
          <p:nvPr/>
        </p:nvSpPr>
        <p:spPr>
          <a:xfrm>
            <a:off x="0" y="0"/>
            <a:ext cx="1779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05" name="Google Shape;405;geedcf6d077_0_36"/>
          <p:cNvSpPr txBox="1"/>
          <p:nvPr/>
        </p:nvSpPr>
        <p:spPr>
          <a:xfrm rot="5400000">
            <a:off x="-799688" y="844365"/>
            <a:ext cx="1849200" cy="2616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100">
                <a:solidFill>
                  <a:schemeClr val="lt1"/>
                </a:solidFill>
                <a:latin typeface="Arial"/>
                <a:ea typeface="Arial"/>
                <a:cs typeface="Arial"/>
                <a:sym typeface="Arial"/>
              </a:rPr>
              <a:t>Part 1</a:t>
            </a:r>
            <a:endParaRPr sz="1100">
              <a:solidFill>
                <a:schemeClr val="lt1"/>
              </a:solidFill>
              <a:latin typeface="Arial"/>
              <a:ea typeface="Arial"/>
              <a:cs typeface="Arial"/>
              <a:sym typeface="Arial"/>
            </a:endParaRPr>
          </a:p>
        </p:txBody>
      </p:sp>
      <p:sp>
        <p:nvSpPr>
          <p:cNvPr id="406" name="Google Shape;406;geedcf6d077_0_36"/>
          <p:cNvSpPr txBox="1"/>
          <p:nvPr/>
        </p:nvSpPr>
        <p:spPr>
          <a:xfrm>
            <a:off x="2208148" y="454645"/>
            <a:ext cx="7928700" cy="816300"/>
          </a:xfrm>
          <a:prstGeom prst="rect">
            <a:avLst/>
          </a:prstGeom>
          <a:noFill/>
          <a:ln>
            <a:noFill/>
          </a:ln>
        </p:spPr>
        <p:txBody>
          <a:bodyPr anchorCtr="0" anchor="t" bIns="45700" lIns="91425" spcFirstLastPara="1" rIns="91425" wrap="square" tIns="45700">
            <a:normAutofit fontScale="77500" lnSpcReduction="20000"/>
          </a:bodyPr>
          <a:lstStyle/>
          <a:p>
            <a:pPr indent="0" lvl="0" marL="0" marR="0" rtl="0" algn="ctr">
              <a:lnSpc>
                <a:spcPct val="90000"/>
              </a:lnSpc>
              <a:spcBef>
                <a:spcPts val="0"/>
              </a:spcBef>
              <a:spcAft>
                <a:spcPts val="0"/>
              </a:spcAft>
              <a:buClr>
                <a:srgbClr val="3A3838"/>
              </a:buClr>
              <a:buSzPct val="100000"/>
              <a:buFont typeface="Poppins SemiBold"/>
              <a:buNone/>
            </a:pPr>
            <a:r>
              <a:rPr b="1" lang="ko-KR" sz="4400">
                <a:solidFill>
                  <a:srgbClr val="3A3838"/>
                </a:solidFill>
                <a:latin typeface="Poppins SemiBold"/>
                <a:ea typeface="Poppins SemiBold"/>
                <a:cs typeface="Poppins SemiBold"/>
                <a:sym typeface="Poppins SemiBold"/>
              </a:rPr>
              <a:t>데이터 전처리</a:t>
            </a:r>
            <a:endParaRPr b="1" sz="4000">
              <a:solidFill>
                <a:srgbClr val="3A3838"/>
              </a:solidFill>
              <a:latin typeface="Arial"/>
              <a:ea typeface="Arial"/>
              <a:cs typeface="Arial"/>
              <a:sym typeface="Arial"/>
            </a:endParaRPr>
          </a:p>
          <a:p>
            <a:pPr indent="0" lvl="0" marL="0" marR="0" rtl="0" algn="ctr">
              <a:lnSpc>
                <a:spcPct val="90000"/>
              </a:lnSpc>
              <a:spcBef>
                <a:spcPts val="0"/>
              </a:spcBef>
              <a:spcAft>
                <a:spcPts val="0"/>
              </a:spcAft>
              <a:buClr>
                <a:srgbClr val="000000"/>
              </a:buClr>
              <a:buSzPct val="100000"/>
              <a:buFont typeface="Calibri"/>
              <a:buNone/>
            </a:pPr>
            <a:r>
              <a:t/>
            </a:r>
            <a:endParaRPr b="1" sz="4000">
              <a:solidFill>
                <a:srgbClr val="3A3838"/>
              </a:solidFill>
              <a:latin typeface="Arial"/>
              <a:ea typeface="Arial"/>
              <a:cs typeface="Arial"/>
              <a:sym typeface="Arial"/>
            </a:endParaRPr>
          </a:p>
        </p:txBody>
      </p:sp>
      <p:pic>
        <p:nvPicPr>
          <p:cNvPr id="407" name="Google Shape;407;geedcf6d077_0_36"/>
          <p:cNvPicPr preferRelativeResize="0"/>
          <p:nvPr/>
        </p:nvPicPr>
        <p:blipFill rotWithShape="1">
          <a:blip r:embed="rId3">
            <a:alphaModFix/>
          </a:blip>
          <a:srcRect b="0" l="0" r="0" t="0"/>
          <a:stretch/>
        </p:blipFill>
        <p:spPr>
          <a:xfrm>
            <a:off x="476604" y="3531991"/>
            <a:ext cx="3839604" cy="1722054"/>
          </a:xfrm>
          <a:prstGeom prst="rect">
            <a:avLst/>
          </a:prstGeom>
          <a:noFill/>
          <a:ln>
            <a:noFill/>
          </a:ln>
        </p:spPr>
      </p:pic>
      <p:sp>
        <p:nvSpPr>
          <p:cNvPr id="408" name="Google Shape;408;geedcf6d077_0_36"/>
          <p:cNvSpPr txBox="1"/>
          <p:nvPr/>
        </p:nvSpPr>
        <p:spPr>
          <a:xfrm>
            <a:off x="401288" y="1834088"/>
            <a:ext cx="4643700" cy="1385400"/>
          </a:xfrm>
          <a:prstGeom prst="rect">
            <a:avLst/>
          </a:prstGeom>
          <a:solidFill>
            <a:srgbClr val="FFFFFF"/>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400">
                <a:solidFill>
                  <a:srgbClr val="000000"/>
                </a:solidFill>
                <a:latin typeface="Calibri"/>
                <a:ea typeface="Calibri"/>
                <a:cs typeface="Calibri"/>
                <a:sym typeface="Calibri"/>
              </a:rPr>
              <a:t>1. 중복된 이름 검색</a:t>
            </a:r>
            <a:endParaRPr/>
          </a:p>
          <a:p>
            <a:pPr indent="0" lvl="0" marL="0" marR="0" rtl="0" algn="l">
              <a:spcBef>
                <a:spcPts val="0"/>
              </a:spcBef>
              <a:spcAft>
                <a:spcPts val="0"/>
              </a:spcAft>
              <a:buNone/>
            </a:pPr>
            <a:r>
              <a:rPr lang="ko-KR" sz="1400">
                <a:solidFill>
                  <a:srgbClr val="000000"/>
                </a:solidFill>
                <a:latin typeface="Calibri"/>
                <a:ea typeface="Calibri"/>
                <a:cs typeface="Calibri"/>
                <a:sym typeface="Calibri"/>
              </a:rPr>
              <a:t>2. 개수가 1인거 이상 뽑아내기</a:t>
            </a:r>
            <a:endParaRPr sz="1400">
              <a:solidFill>
                <a:srgbClr val="000000"/>
              </a:solidFill>
              <a:latin typeface="Calibri"/>
              <a:ea typeface="Calibri"/>
              <a:cs typeface="Calibri"/>
              <a:sym typeface="Calibri"/>
            </a:endParaRPr>
          </a:p>
          <a:p>
            <a:pPr indent="0" lvl="0" marL="0" marR="0" rtl="0" algn="l">
              <a:spcBef>
                <a:spcPts val="0"/>
              </a:spcBef>
              <a:spcAft>
                <a:spcPts val="0"/>
              </a:spcAft>
              <a:buNone/>
            </a:pPr>
            <a:r>
              <a:rPr lang="ko-KR" sz="1400">
                <a:solidFill>
                  <a:srgbClr val="000000"/>
                </a:solidFill>
                <a:latin typeface="Calibri"/>
                <a:ea typeface="Calibri"/>
                <a:cs typeface="Calibri"/>
                <a:sym typeface="Calibri"/>
              </a:rPr>
              <a:t>3. 리스트만들기</a:t>
            </a:r>
            <a:endParaRPr sz="1400">
              <a:solidFill>
                <a:srgbClr val="000000"/>
              </a:solidFill>
              <a:latin typeface="Calibri"/>
              <a:ea typeface="Calibri"/>
              <a:cs typeface="Calibri"/>
              <a:sym typeface="Calibri"/>
            </a:endParaRPr>
          </a:p>
          <a:p>
            <a:pPr indent="0" lvl="0" marL="0" marR="0" rtl="0" algn="l">
              <a:spcBef>
                <a:spcPts val="0"/>
              </a:spcBef>
              <a:spcAft>
                <a:spcPts val="0"/>
              </a:spcAft>
              <a:buNone/>
            </a:pPr>
            <a:r>
              <a:rPr lang="ko-KR" sz="1400">
                <a:solidFill>
                  <a:srgbClr val="000000"/>
                </a:solidFill>
                <a:latin typeface="Calibri"/>
                <a:ea typeface="Calibri"/>
                <a:cs typeface="Calibri"/>
                <a:sym typeface="Calibri"/>
              </a:rPr>
              <a:t>4. 차례대로 기존 행 지워내기</a:t>
            </a:r>
            <a:endParaRPr sz="1400">
              <a:solidFill>
                <a:srgbClr val="000000"/>
              </a:solidFill>
              <a:latin typeface="Calibri"/>
              <a:ea typeface="Calibri"/>
              <a:cs typeface="Calibri"/>
              <a:sym typeface="Calibri"/>
            </a:endParaRPr>
          </a:p>
          <a:p>
            <a:pPr indent="0" lvl="0" marL="0" marR="0" rtl="0" algn="l">
              <a:spcBef>
                <a:spcPts val="0"/>
              </a:spcBef>
              <a:spcAft>
                <a:spcPts val="0"/>
              </a:spcAft>
              <a:buNone/>
            </a:pPr>
            <a:r>
              <a:rPr lang="ko-KR" sz="1400">
                <a:solidFill>
                  <a:srgbClr val="000000"/>
                </a:solidFill>
                <a:latin typeface="Calibri"/>
                <a:ea typeface="Calibri"/>
                <a:cs typeface="Calibri"/>
                <a:sym typeface="Calibri"/>
              </a:rPr>
              <a:t>5. 행가져와서 like집계, content, tag 리스트로 append</a:t>
            </a:r>
            <a:endParaRPr sz="1400">
              <a:solidFill>
                <a:srgbClr val="000000"/>
              </a:solidFill>
              <a:latin typeface="Calibri"/>
              <a:ea typeface="Calibri"/>
              <a:cs typeface="Calibri"/>
              <a:sym typeface="Calibri"/>
            </a:endParaRPr>
          </a:p>
          <a:p>
            <a:pPr indent="0" lvl="0" marL="0" marR="0" rtl="0" algn="l">
              <a:spcBef>
                <a:spcPts val="0"/>
              </a:spcBef>
              <a:spcAft>
                <a:spcPts val="0"/>
              </a:spcAft>
              <a:buNone/>
            </a:pPr>
            <a:r>
              <a:rPr lang="ko-KR" sz="1400">
                <a:solidFill>
                  <a:srgbClr val="000000"/>
                </a:solidFill>
                <a:latin typeface="Calibri"/>
                <a:ea typeface="Calibri"/>
                <a:cs typeface="Calibri"/>
                <a:sym typeface="Calibri"/>
              </a:rPr>
              <a:t>6. place 네이버 API 사용해서 대체</a:t>
            </a:r>
            <a:endParaRPr/>
          </a:p>
        </p:txBody>
      </p:sp>
      <p:pic>
        <p:nvPicPr>
          <p:cNvPr id="409" name="Google Shape;409;geedcf6d077_0_36"/>
          <p:cNvPicPr preferRelativeResize="0"/>
          <p:nvPr/>
        </p:nvPicPr>
        <p:blipFill rotWithShape="1">
          <a:blip r:embed="rId4">
            <a:alphaModFix/>
          </a:blip>
          <a:srcRect b="16062" l="5428" r="0" t="60910"/>
          <a:stretch/>
        </p:blipFill>
        <p:spPr>
          <a:xfrm>
            <a:off x="288346" y="5427099"/>
            <a:ext cx="9656518" cy="89405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6"/>
        </a:solidFill>
      </p:bgPr>
    </p:bg>
    <p:spTree>
      <p:nvGrpSpPr>
        <p:cNvPr id="413" name="Shape 413"/>
        <p:cNvGrpSpPr/>
        <p:nvPr/>
      </p:nvGrpSpPr>
      <p:grpSpPr>
        <a:xfrm>
          <a:off x="0" y="0"/>
          <a:ext cx="0" cy="0"/>
          <a:chOff x="0" y="0"/>
          <a:chExt cx="0" cy="0"/>
        </a:xfrm>
      </p:grpSpPr>
      <p:sp>
        <p:nvSpPr>
          <p:cNvPr id="414" name="Google Shape;414;geedcf6d077_0_86"/>
          <p:cNvSpPr txBox="1"/>
          <p:nvPr/>
        </p:nvSpPr>
        <p:spPr>
          <a:xfrm>
            <a:off x="3358477" y="2442170"/>
            <a:ext cx="1569600" cy="9234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ko-KR" sz="5400">
                <a:solidFill>
                  <a:srgbClr val="101A2E"/>
                </a:solidFill>
              </a:rPr>
              <a:t>DS</a:t>
            </a:r>
            <a:endParaRPr/>
          </a:p>
        </p:txBody>
      </p:sp>
      <p:cxnSp>
        <p:nvCxnSpPr>
          <p:cNvPr id="415" name="Google Shape;415;geedcf6d077_0_86"/>
          <p:cNvCxnSpPr/>
          <p:nvPr/>
        </p:nvCxnSpPr>
        <p:spPr>
          <a:xfrm>
            <a:off x="1395026" y="3609955"/>
            <a:ext cx="5496600" cy="0"/>
          </a:xfrm>
          <a:prstGeom prst="straightConnector1">
            <a:avLst/>
          </a:prstGeom>
          <a:noFill/>
          <a:ln cap="flat" cmpd="sng" w="9525">
            <a:solidFill>
              <a:schemeClr val="dk2"/>
            </a:solidFill>
            <a:prstDash val="solid"/>
            <a:miter lim="800000"/>
            <a:headEnd len="sm" w="sm" type="none"/>
            <a:tailEnd len="sm" w="sm" type="none"/>
          </a:ln>
        </p:spPr>
      </p:cxnSp>
      <p:pic>
        <p:nvPicPr>
          <p:cNvPr id="416" name="Google Shape;416;geedcf6d077_0_86"/>
          <p:cNvPicPr preferRelativeResize="0"/>
          <p:nvPr/>
        </p:nvPicPr>
        <p:blipFill rotWithShape="1">
          <a:blip r:embed="rId3">
            <a:alphaModFix/>
          </a:blip>
          <a:srcRect b="0" l="0" r="0" t="0"/>
          <a:stretch/>
        </p:blipFill>
        <p:spPr>
          <a:xfrm>
            <a:off x="7661275" y="0"/>
            <a:ext cx="4530725" cy="685800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sp>
        <p:nvSpPr>
          <p:cNvPr id="421" name="Google Shape;421;p34"/>
          <p:cNvSpPr/>
          <p:nvPr/>
        </p:nvSpPr>
        <p:spPr>
          <a:xfrm>
            <a:off x="0" y="0"/>
            <a:ext cx="1778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22" name="Google Shape;422;p34"/>
          <p:cNvSpPr txBox="1"/>
          <p:nvPr/>
        </p:nvSpPr>
        <p:spPr>
          <a:xfrm rot="5400000">
            <a:off x="-845820" y="798154"/>
            <a:ext cx="1849121" cy="35394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100">
                <a:solidFill>
                  <a:schemeClr val="lt1"/>
                </a:solidFill>
                <a:latin typeface="Arial"/>
                <a:ea typeface="Arial"/>
                <a:cs typeface="Arial"/>
                <a:sym typeface="Arial"/>
              </a:rPr>
              <a:t>Part 1</a:t>
            </a:r>
            <a:endParaRPr sz="1100">
              <a:solidFill>
                <a:schemeClr val="lt1"/>
              </a:solidFill>
              <a:latin typeface="Arial"/>
              <a:ea typeface="Arial"/>
              <a:cs typeface="Arial"/>
              <a:sym typeface="Arial"/>
            </a:endParaRPr>
          </a:p>
        </p:txBody>
      </p:sp>
      <p:cxnSp>
        <p:nvCxnSpPr>
          <p:cNvPr id="423" name="Google Shape;423;p34"/>
          <p:cNvCxnSpPr/>
          <p:nvPr/>
        </p:nvCxnSpPr>
        <p:spPr>
          <a:xfrm>
            <a:off x="406400" y="911907"/>
            <a:ext cx="12014100" cy="0"/>
          </a:xfrm>
          <a:prstGeom prst="straightConnector1">
            <a:avLst/>
          </a:prstGeom>
          <a:noFill/>
          <a:ln cap="flat" cmpd="sng" w="9525">
            <a:solidFill>
              <a:schemeClr val="accent2"/>
            </a:solidFill>
            <a:prstDash val="solid"/>
            <a:miter lim="800000"/>
            <a:headEnd len="sm" w="sm" type="none"/>
            <a:tailEnd len="sm" w="sm" type="none"/>
          </a:ln>
        </p:spPr>
      </p:cxnSp>
      <p:sp>
        <p:nvSpPr>
          <p:cNvPr id="424" name="Google Shape;424;p34"/>
          <p:cNvSpPr txBox="1"/>
          <p:nvPr/>
        </p:nvSpPr>
        <p:spPr>
          <a:xfrm>
            <a:off x="459475" y="1547218"/>
            <a:ext cx="9870900" cy="1740900"/>
          </a:xfrm>
          <a:prstGeom prst="rect">
            <a:avLst/>
          </a:prstGeom>
          <a:noFill/>
          <a:ln>
            <a:noFill/>
          </a:ln>
        </p:spPr>
        <p:txBody>
          <a:bodyPr anchorCtr="0" anchor="t" bIns="91425" lIns="91425" spcFirstLastPara="1" rIns="91425" wrap="square" tIns="91425">
            <a:spAutoFit/>
          </a:bodyPr>
          <a:lstStyle/>
          <a:p>
            <a:pPr indent="-317500" lvl="0" marL="457200" rtl="0" algn="just">
              <a:lnSpc>
                <a:spcPct val="107916"/>
              </a:lnSpc>
              <a:spcBef>
                <a:spcPts val="0"/>
              </a:spcBef>
              <a:spcAft>
                <a:spcPts val="0"/>
              </a:spcAft>
              <a:buClr>
                <a:srgbClr val="000000"/>
              </a:buClr>
              <a:buSzPts val="1400"/>
              <a:buFont typeface="Malgun Gothic"/>
              <a:buAutoNum type="arabicPeriod"/>
            </a:pPr>
            <a:r>
              <a:rPr b="1" lang="ko-KR">
                <a:solidFill>
                  <a:srgbClr val="000000"/>
                </a:solidFill>
                <a:latin typeface="Malgun Gothic"/>
                <a:ea typeface="Malgun Gothic"/>
                <a:cs typeface="Malgun Gothic"/>
                <a:sym typeface="Malgun Gothic"/>
              </a:rPr>
              <a:t>기준</a:t>
            </a:r>
            <a:endParaRPr b="1">
              <a:solidFill>
                <a:srgbClr val="000000"/>
              </a:solidFill>
              <a:latin typeface="Malgun Gothic"/>
              <a:ea typeface="Malgun Gothic"/>
              <a:cs typeface="Malgun Gothic"/>
              <a:sym typeface="Malgun Gothic"/>
            </a:endParaRPr>
          </a:p>
          <a:p>
            <a:pPr indent="0" lvl="0" marL="457200" rtl="0" algn="just">
              <a:lnSpc>
                <a:spcPct val="107916"/>
              </a:lnSpc>
              <a:spcBef>
                <a:spcPts val="800"/>
              </a:spcBef>
              <a:spcAft>
                <a:spcPts val="0"/>
              </a:spcAft>
              <a:buNone/>
            </a:pPr>
            <a:r>
              <a:rPr lang="ko-KR">
                <a:solidFill>
                  <a:srgbClr val="000000"/>
                </a:solidFill>
                <a:latin typeface="Malgun Gothic"/>
                <a:ea typeface="Malgun Gothic"/>
                <a:cs typeface="Malgun Gothic"/>
                <a:sym typeface="Malgun Gothic"/>
              </a:rPr>
              <a:t>감성숙소 검색 시 인기 카테고리 상위에 태그되는 감성숙소 공유 계정(전국 단위)  7개 </a:t>
            </a:r>
            <a:endParaRPr>
              <a:solidFill>
                <a:srgbClr val="000000"/>
              </a:solidFill>
              <a:latin typeface="Malgun Gothic"/>
              <a:ea typeface="Malgun Gothic"/>
              <a:cs typeface="Malgun Gothic"/>
              <a:sym typeface="Malgun Gothic"/>
            </a:endParaRPr>
          </a:p>
          <a:p>
            <a:pPr indent="-317500" lvl="0" marL="457200" rtl="0" algn="just">
              <a:lnSpc>
                <a:spcPct val="107916"/>
              </a:lnSpc>
              <a:spcBef>
                <a:spcPts val="800"/>
              </a:spcBef>
              <a:spcAft>
                <a:spcPts val="0"/>
              </a:spcAft>
              <a:buClr>
                <a:srgbClr val="000000"/>
              </a:buClr>
              <a:buSzPts val="1400"/>
              <a:buFont typeface="Malgun Gothic"/>
              <a:buAutoNum type="arabicPeriod"/>
            </a:pPr>
            <a:r>
              <a:rPr b="1" lang="ko-KR">
                <a:solidFill>
                  <a:srgbClr val="000000"/>
                </a:solidFill>
                <a:latin typeface="Malgun Gothic"/>
                <a:ea typeface="Malgun Gothic"/>
                <a:cs typeface="Malgun Gothic"/>
                <a:sym typeface="Malgun Gothic"/>
              </a:rPr>
              <a:t>계정 </a:t>
            </a:r>
            <a:endParaRPr b="1">
              <a:solidFill>
                <a:srgbClr val="000000"/>
              </a:solidFill>
              <a:latin typeface="Malgun Gothic"/>
              <a:ea typeface="Malgun Gothic"/>
              <a:cs typeface="Malgun Gothic"/>
              <a:sym typeface="Malgun Gothic"/>
            </a:endParaRPr>
          </a:p>
          <a:p>
            <a:pPr indent="0" lvl="0" marL="457200" rtl="0" algn="just">
              <a:lnSpc>
                <a:spcPct val="107916"/>
              </a:lnSpc>
              <a:spcBef>
                <a:spcPts val="800"/>
              </a:spcBef>
              <a:spcAft>
                <a:spcPts val="0"/>
              </a:spcAft>
              <a:buNone/>
            </a:pPr>
            <a:r>
              <a:rPr lang="ko-KR">
                <a:solidFill>
                  <a:srgbClr val="000000"/>
                </a:solidFill>
                <a:latin typeface="Malgun Gothic"/>
                <a:ea typeface="Malgun Gothic"/>
                <a:cs typeface="Malgun Gothic"/>
                <a:sym typeface="Malgun Gothic"/>
              </a:rPr>
              <a:t>@gamsung curation/ @daily_gamsung / @hi.stay.tour/ @sookso.diary/ @sookso.hada/ @gamsung.bnb / </a:t>
            </a:r>
            <a:endParaRPr>
              <a:solidFill>
                <a:srgbClr val="000000"/>
              </a:solidFill>
              <a:latin typeface="Malgun Gothic"/>
              <a:ea typeface="Malgun Gothic"/>
              <a:cs typeface="Malgun Gothic"/>
              <a:sym typeface="Malgun Gothic"/>
            </a:endParaRPr>
          </a:p>
          <a:p>
            <a:pPr indent="0" lvl="0" marL="457200" rtl="0" algn="just">
              <a:lnSpc>
                <a:spcPct val="107916"/>
              </a:lnSpc>
              <a:spcBef>
                <a:spcPts val="800"/>
              </a:spcBef>
              <a:spcAft>
                <a:spcPts val="800"/>
              </a:spcAft>
              <a:buNone/>
            </a:pPr>
            <a:r>
              <a:rPr lang="ko-KR">
                <a:solidFill>
                  <a:srgbClr val="000000"/>
                </a:solidFill>
                <a:latin typeface="Malgun Gothic"/>
                <a:ea typeface="Malgun Gothic"/>
                <a:cs typeface="Malgun Gothic"/>
                <a:sym typeface="Malgun Gothic"/>
              </a:rPr>
              <a:t>@rest_behappyhere</a:t>
            </a:r>
            <a:endParaRPr>
              <a:solidFill>
                <a:srgbClr val="000000"/>
              </a:solidFill>
              <a:latin typeface="Malgun Gothic"/>
              <a:ea typeface="Malgun Gothic"/>
              <a:cs typeface="Malgun Gothic"/>
              <a:sym typeface="Malgun Gothic"/>
            </a:endParaRPr>
          </a:p>
        </p:txBody>
      </p:sp>
      <p:sp>
        <p:nvSpPr>
          <p:cNvPr id="425" name="Google Shape;425;p34"/>
          <p:cNvSpPr txBox="1"/>
          <p:nvPr/>
        </p:nvSpPr>
        <p:spPr>
          <a:xfrm>
            <a:off x="4435505" y="119300"/>
            <a:ext cx="3321000" cy="7926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ko-KR" sz="3080">
                <a:solidFill>
                  <a:srgbClr val="000000"/>
                </a:solidFill>
              </a:rPr>
              <a:t>데이터수집</a:t>
            </a:r>
            <a:endParaRPr sz="3080">
              <a:solidFill>
                <a:srgbClr val="000000"/>
              </a:solidFill>
            </a:endParaRPr>
          </a:p>
        </p:txBody>
      </p:sp>
      <p:sp>
        <p:nvSpPr>
          <p:cNvPr id="426" name="Google Shape;426;p34"/>
          <p:cNvSpPr txBox="1"/>
          <p:nvPr/>
        </p:nvSpPr>
        <p:spPr>
          <a:xfrm>
            <a:off x="459475" y="977200"/>
            <a:ext cx="35070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ko-KR" sz="1700">
                <a:solidFill>
                  <a:srgbClr val="1155CC"/>
                </a:solidFill>
              </a:rPr>
              <a:t>인스타그램 게시물 크롤링 </a:t>
            </a:r>
            <a:endParaRPr b="1" sz="1700">
              <a:solidFill>
                <a:srgbClr val="1155CC"/>
              </a:solidFill>
            </a:endParaRPr>
          </a:p>
        </p:txBody>
      </p:sp>
      <p:sp>
        <p:nvSpPr>
          <p:cNvPr id="427" name="Google Shape;427;p34"/>
          <p:cNvSpPr txBox="1"/>
          <p:nvPr/>
        </p:nvSpPr>
        <p:spPr>
          <a:xfrm>
            <a:off x="459475" y="3749931"/>
            <a:ext cx="35070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ko-KR" sz="1700">
                <a:solidFill>
                  <a:srgbClr val="1155CC"/>
                </a:solidFill>
              </a:rPr>
              <a:t>네이버 API </a:t>
            </a:r>
            <a:endParaRPr b="1" sz="1700">
              <a:solidFill>
                <a:srgbClr val="1155CC"/>
              </a:solidFill>
            </a:endParaRPr>
          </a:p>
        </p:txBody>
      </p:sp>
      <p:sp>
        <p:nvSpPr>
          <p:cNvPr id="428" name="Google Shape;428;p34"/>
          <p:cNvSpPr txBox="1"/>
          <p:nvPr/>
        </p:nvSpPr>
        <p:spPr>
          <a:xfrm>
            <a:off x="459475" y="4599518"/>
            <a:ext cx="9870900" cy="400200"/>
          </a:xfrm>
          <a:prstGeom prst="rect">
            <a:avLst/>
          </a:prstGeom>
          <a:noFill/>
          <a:ln>
            <a:noFill/>
          </a:ln>
        </p:spPr>
        <p:txBody>
          <a:bodyPr anchorCtr="0" anchor="t" bIns="91425" lIns="91425" spcFirstLastPara="1" rIns="91425" wrap="square" tIns="91425">
            <a:spAutoFit/>
          </a:bodyPr>
          <a:lstStyle/>
          <a:p>
            <a:pPr indent="0" lvl="0" marL="457200" rtl="0" algn="just">
              <a:lnSpc>
                <a:spcPct val="107916"/>
              </a:lnSpc>
              <a:spcBef>
                <a:spcPts val="0"/>
              </a:spcBef>
              <a:spcAft>
                <a:spcPts val="800"/>
              </a:spcAft>
              <a:buNone/>
            </a:pPr>
            <a:r>
              <a:t/>
            </a:r>
            <a:endParaRPr>
              <a:solidFill>
                <a:srgbClr val="000000"/>
              </a:solidFill>
              <a:latin typeface="Malgun Gothic"/>
              <a:ea typeface="Malgun Gothic"/>
              <a:cs typeface="Malgun Gothic"/>
              <a:sym typeface="Malgun Gothic"/>
            </a:endParaRPr>
          </a:p>
        </p:txBody>
      </p:sp>
      <p:sp>
        <p:nvSpPr>
          <p:cNvPr id="429" name="Google Shape;429;p34"/>
          <p:cNvSpPr txBox="1"/>
          <p:nvPr/>
        </p:nvSpPr>
        <p:spPr>
          <a:xfrm>
            <a:off x="687748" y="4197478"/>
            <a:ext cx="9870900" cy="865200"/>
          </a:xfrm>
          <a:prstGeom prst="rect">
            <a:avLst/>
          </a:prstGeom>
          <a:noFill/>
          <a:ln>
            <a:noFill/>
          </a:ln>
        </p:spPr>
        <p:txBody>
          <a:bodyPr anchorCtr="0" anchor="t" bIns="91425" lIns="91425" spcFirstLastPara="1" rIns="91425" wrap="square" tIns="91425">
            <a:spAutoFit/>
          </a:bodyPr>
          <a:lstStyle/>
          <a:p>
            <a:pPr indent="-317500" lvl="0" marL="457200" rtl="0" algn="just">
              <a:lnSpc>
                <a:spcPct val="107916"/>
              </a:lnSpc>
              <a:spcBef>
                <a:spcPts val="0"/>
              </a:spcBef>
              <a:spcAft>
                <a:spcPts val="0"/>
              </a:spcAft>
              <a:buClr>
                <a:srgbClr val="000000"/>
              </a:buClr>
              <a:buSzPts val="1400"/>
              <a:buFont typeface="Malgun Gothic"/>
              <a:buAutoNum type="arabicPeriod"/>
            </a:pPr>
            <a:r>
              <a:rPr lang="ko-KR">
                <a:solidFill>
                  <a:srgbClr val="000000"/>
                </a:solidFill>
                <a:latin typeface="Malgun Gothic"/>
                <a:ea typeface="Malgun Gothic"/>
                <a:cs typeface="Malgun Gothic"/>
                <a:sym typeface="Malgun Gothic"/>
              </a:rPr>
              <a:t>네이버 숙소정보 리스트</a:t>
            </a:r>
            <a:endParaRPr sz="300">
              <a:solidFill>
                <a:srgbClr val="000000"/>
              </a:solidFill>
              <a:latin typeface="Malgun Gothic"/>
              <a:ea typeface="Malgun Gothic"/>
              <a:cs typeface="Malgun Gothic"/>
              <a:sym typeface="Malgun Gothic"/>
            </a:endParaRPr>
          </a:p>
          <a:p>
            <a:pPr indent="-317500" lvl="0" marL="457200" rtl="0" algn="just">
              <a:lnSpc>
                <a:spcPct val="107916"/>
              </a:lnSpc>
              <a:spcBef>
                <a:spcPts val="0"/>
              </a:spcBef>
              <a:spcAft>
                <a:spcPts val="0"/>
              </a:spcAft>
              <a:buClr>
                <a:srgbClr val="000000"/>
              </a:buClr>
              <a:buSzPts val="1400"/>
              <a:buFont typeface="Malgun Gothic"/>
              <a:buAutoNum type="arabicPeriod"/>
            </a:pPr>
            <a:r>
              <a:rPr lang="ko-KR">
                <a:solidFill>
                  <a:srgbClr val="000000"/>
                </a:solidFill>
                <a:latin typeface="Malgun Gothic"/>
                <a:ea typeface="Malgun Gothic"/>
                <a:cs typeface="Malgun Gothic"/>
                <a:sym typeface="Malgun Gothic"/>
              </a:rPr>
              <a:t>여행 관련 검색어 트래픽</a:t>
            </a:r>
            <a:endParaRPr>
              <a:solidFill>
                <a:srgbClr val="000000"/>
              </a:solidFill>
              <a:latin typeface="Malgun Gothic"/>
              <a:ea typeface="Malgun Gothic"/>
              <a:cs typeface="Malgun Gothic"/>
              <a:sym typeface="Malgun Gothic"/>
            </a:endParaRPr>
          </a:p>
          <a:p>
            <a:pPr indent="-317500" lvl="0" marL="457200" rtl="0" algn="just">
              <a:spcBef>
                <a:spcPts val="0"/>
              </a:spcBef>
              <a:spcAft>
                <a:spcPts val="0"/>
              </a:spcAft>
              <a:buClr>
                <a:srgbClr val="000000"/>
              </a:buClr>
              <a:buSzPts val="1400"/>
              <a:buFont typeface="Malgun Gothic"/>
              <a:buChar char="-"/>
            </a:pPr>
            <a:r>
              <a:rPr lang="ko-KR">
                <a:solidFill>
                  <a:srgbClr val="000000"/>
                </a:solidFill>
                <a:latin typeface="Malgun Gothic"/>
                <a:ea typeface="Malgun Gothic"/>
                <a:cs typeface="Malgun Gothic"/>
                <a:sym typeface="Malgun Gothic"/>
              </a:rPr>
              <a:t>지역명 + 숙소 / 지역명 + 맛집/ 지역명 + 볼거리 / 지역명 + 놀거리 / 지역명 + 여행/ 지역명 + 날씨</a:t>
            </a:r>
            <a:endParaRPr>
              <a:solidFill>
                <a:srgbClr val="000000"/>
              </a:solidFill>
              <a:latin typeface="Malgun Gothic"/>
              <a:ea typeface="Malgun Gothic"/>
              <a:cs typeface="Malgun Gothic"/>
              <a:sym typeface="Malgun Gothic"/>
            </a:endParaRPr>
          </a:p>
        </p:txBody>
      </p:sp>
      <p:sp>
        <p:nvSpPr>
          <p:cNvPr id="430" name="Google Shape;430;p34"/>
          <p:cNvSpPr txBox="1"/>
          <p:nvPr/>
        </p:nvSpPr>
        <p:spPr>
          <a:xfrm>
            <a:off x="573611" y="5455634"/>
            <a:ext cx="35070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ko-KR" sz="1700">
                <a:solidFill>
                  <a:srgbClr val="1155CC"/>
                </a:solidFill>
              </a:rPr>
              <a:t>한국관광공사 데이터랩</a:t>
            </a:r>
            <a:endParaRPr b="1" sz="1700">
              <a:solidFill>
                <a:srgbClr val="1155CC"/>
              </a:solidFill>
            </a:endParaRPr>
          </a:p>
        </p:txBody>
      </p:sp>
      <p:sp>
        <p:nvSpPr>
          <p:cNvPr id="431" name="Google Shape;431;p34"/>
          <p:cNvSpPr txBox="1"/>
          <p:nvPr/>
        </p:nvSpPr>
        <p:spPr>
          <a:xfrm>
            <a:off x="801884" y="6003690"/>
            <a:ext cx="9870900" cy="400200"/>
          </a:xfrm>
          <a:prstGeom prst="rect">
            <a:avLst/>
          </a:prstGeom>
          <a:noFill/>
          <a:ln>
            <a:noFill/>
          </a:ln>
        </p:spPr>
        <p:txBody>
          <a:bodyPr anchorCtr="0" anchor="t" bIns="91425" lIns="91425" spcFirstLastPara="1" rIns="91425" wrap="square" tIns="91425">
            <a:spAutoFit/>
          </a:bodyPr>
          <a:lstStyle/>
          <a:p>
            <a:pPr indent="-317500" lvl="0" marL="457200" rtl="0" algn="just">
              <a:spcBef>
                <a:spcPts val="0"/>
              </a:spcBef>
              <a:spcAft>
                <a:spcPts val="0"/>
              </a:spcAft>
              <a:buClr>
                <a:srgbClr val="000000"/>
              </a:buClr>
              <a:buSzPts val="1400"/>
              <a:buFont typeface="Malgun Gothic"/>
              <a:buAutoNum type="arabicPeriod"/>
            </a:pPr>
            <a:r>
              <a:rPr lang="ko-KR">
                <a:solidFill>
                  <a:srgbClr val="000000"/>
                </a:solidFill>
                <a:latin typeface="Malgun Gothic"/>
                <a:ea typeface="Malgun Gothic"/>
                <a:cs typeface="Malgun Gothic"/>
                <a:sym typeface="Malgun Gothic"/>
              </a:rPr>
              <a:t>이동통신사 데이터 기반 지역별 방문객 수(2018.01.01.  ~ 2021.09.05)</a:t>
            </a:r>
            <a:endParaRPr>
              <a:solidFill>
                <a:srgbClr val="000000"/>
              </a:solidFill>
              <a:latin typeface="Malgun Gothic"/>
              <a:ea typeface="Malgun Gothic"/>
              <a:cs typeface="Malgun Gothic"/>
              <a:sym typeface="Malgun Gothic"/>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22" name="Shape 122"/>
        <p:cNvGrpSpPr/>
        <p:nvPr/>
      </p:nvGrpSpPr>
      <p:grpSpPr>
        <a:xfrm>
          <a:off x="0" y="0"/>
          <a:ext cx="0" cy="0"/>
          <a:chOff x="0" y="0"/>
          <a:chExt cx="0" cy="0"/>
        </a:xfrm>
      </p:grpSpPr>
      <p:sp>
        <p:nvSpPr>
          <p:cNvPr id="123" name="Google Shape;123;p5"/>
          <p:cNvSpPr/>
          <p:nvPr/>
        </p:nvSpPr>
        <p:spPr>
          <a:xfrm>
            <a:off x="1524" y="0"/>
            <a:ext cx="12188952" cy="6858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바닥, 실내, 벽, 방이(가) 표시된 사진&#10;&#10;자동 생성된 설명" id="124" name="Google Shape;124;p5"/>
          <p:cNvPicPr preferRelativeResize="0"/>
          <p:nvPr/>
        </p:nvPicPr>
        <p:blipFill rotWithShape="1">
          <a:blip r:embed="rId3">
            <a:alphaModFix/>
          </a:blip>
          <a:srcRect b="0" l="0" r="0" t="0"/>
          <a:stretch/>
        </p:blipFill>
        <p:spPr>
          <a:xfrm>
            <a:off x="20" y="1282"/>
            <a:ext cx="12191980" cy="6856718"/>
          </a:xfrm>
          <a:prstGeom prst="rect">
            <a:avLst/>
          </a:prstGeom>
          <a:noFill/>
          <a:ln>
            <a:noFill/>
          </a:ln>
        </p:spPr>
      </p:pic>
      <p:sp>
        <p:nvSpPr>
          <p:cNvPr id="125" name="Google Shape;125;p5"/>
          <p:cNvSpPr txBox="1"/>
          <p:nvPr/>
        </p:nvSpPr>
        <p:spPr>
          <a:xfrm>
            <a:off x="368968" y="2137645"/>
            <a:ext cx="3009157" cy="110799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ko-KR" sz="6600">
                <a:solidFill>
                  <a:schemeClr val="lt1"/>
                </a:solidFill>
                <a:latin typeface="Arial"/>
                <a:ea typeface="Arial"/>
                <a:cs typeface="Arial"/>
                <a:sym typeface="Arial"/>
              </a:rPr>
              <a:t>Part 2, </a:t>
            </a:r>
            <a:endParaRPr b="1" sz="6600">
              <a:solidFill>
                <a:schemeClr val="lt1"/>
              </a:solidFill>
              <a:latin typeface="Arial"/>
              <a:ea typeface="Arial"/>
              <a:cs typeface="Arial"/>
              <a:sym typeface="Arial"/>
            </a:endParaRPr>
          </a:p>
        </p:txBody>
      </p:sp>
      <p:cxnSp>
        <p:nvCxnSpPr>
          <p:cNvPr id="126" name="Google Shape;126;p5"/>
          <p:cNvCxnSpPr/>
          <p:nvPr/>
        </p:nvCxnSpPr>
        <p:spPr>
          <a:xfrm>
            <a:off x="368968" y="3429000"/>
            <a:ext cx="3994485" cy="0"/>
          </a:xfrm>
          <a:prstGeom prst="straightConnector1">
            <a:avLst/>
          </a:prstGeom>
          <a:noFill/>
          <a:ln cap="flat" cmpd="sng" w="9525">
            <a:solidFill>
              <a:srgbClr val="F2F2F2"/>
            </a:solidFill>
            <a:prstDash val="solid"/>
            <a:miter lim="800000"/>
            <a:headEnd len="sm" w="sm" type="none"/>
            <a:tailEnd len="sm" w="sm" type="none"/>
          </a:ln>
        </p:spPr>
      </p:cxnSp>
      <p:sp>
        <p:nvSpPr>
          <p:cNvPr id="127" name="Google Shape;127;p5"/>
          <p:cNvSpPr txBox="1"/>
          <p:nvPr/>
        </p:nvSpPr>
        <p:spPr>
          <a:xfrm>
            <a:off x="369609" y="3614610"/>
            <a:ext cx="2727029"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800">
                <a:solidFill>
                  <a:schemeClr val="lt1"/>
                </a:solidFill>
                <a:latin typeface="Arial"/>
                <a:ea typeface="Arial"/>
                <a:cs typeface="Arial"/>
                <a:sym typeface="Arial"/>
              </a:rPr>
              <a:t>제목을 입력하세요</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 name="Shape 435"/>
        <p:cNvGrpSpPr/>
        <p:nvPr/>
      </p:nvGrpSpPr>
      <p:grpSpPr>
        <a:xfrm>
          <a:off x="0" y="0"/>
          <a:ext cx="0" cy="0"/>
          <a:chOff x="0" y="0"/>
          <a:chExt cx="0" cy="0"/>
        </a:xfrm>
      </p:grpSpPr>
      <p:sp>
        <p:nvSpPr>
          <p:cNvPr id="436" name="Google Shape;436;geedcf6d077_0_68"/>
          <p:cNvSpPr/>
          <p:nvPr/>
        </p:nvSpPr>
        <p:spPr>
          <a:xfrm>
            <a:off x="0" y="0"/>
            <a:ext cx="1779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37" name="Google Shape;437;geedcf6d077_0_68"/>
          <p:cNvSpPr txBox="1"/>
          <p:nvPr/>
        </p:nvSpPr>
        <p:spPr>
          <a:xfrm rot="5400000">
            <a:off x="-799688" y="844365"/>
            <a:ext cx="1849200" cy="2616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100">
                <a:solidFill>
                  <a:schemeClr val="lt1"/>
                </a:solidFill>
                <a:latin typeface="Arial"/>
                <a:ea typeface="Arial"/>
                <a:cs typeface="Arial"/>
                <a:sym typeface="Arial"/>
              </a:rPr>
              <a:t>Part 1</a:t>
            </a:r>
            <a:endParaRPr sz="1100">
              <a:solidFill>
                <a:schemeClr val="lt1"/>
              </a:solidFill>
              <a:latin typeface="Arial"/>
              <a:ea typeface="Arial"/>
              <a:cs typeface="Arial"/>
              <a:sym typeface="Arial"/>
            </a:endParaRPr>
          </a:p>
        </p:txBody>
      </p:sp>
      <p:cxnSp>
        <p:nvCxnSpPr>
          <p:cNvPr id="438" name="Google Shape;438;geedcf6d077_0_68"/>
          <p:cNvCxnSpPr/>
          <p:nvPr/>
        </p:nvCxnSpPr>
        <p:spPr>
          <a:xfrm>
            <a:off x="177800" y="835707"/>
            <a:ext cx="12014100" cy="0"/>
          </a:xfrm>
          <a:prstGeom prst="straightConnector1">
            <a:avLst/>
          </a:prstGeom>
          <a:noFill/>
          <a:ln cap="flat" cmpd="sng" w="9525">
            <a:solidFill>
              <a:schemeClr val="accent2"/>
            </a:solidFill>
            <a:prstDash val="solid"/>
            <a:miter lim="800000"/>
            <a:headEnd len="sm" w="sm" type="none"/>
            <a:tailEnd len="sm" w="sm" type="none"/>
          </a:ln>
        </p:spPr>
      </p:cxnSp>
      <p:sp>
        <p:nvSpPr>
          <p:cNvPr id="439" name="Google Shape;439;geedcf6d077_0_68"/>
          <p:cNvSpPr txBox="1"/>
          <p:nvPr/>
        </p:nvSpPr>
        <p:spPr>
          <a:xfrm>
            <a:off x="332147" y="1190000"/>
            <a:ext cx="3854700" cy="1498800"/>
          </a:xfrm>
          <a:prstGeom prst="rect">
            <a:avLst/>
          </a:prstGeom>
          <a:noFill/>
          <a:ln cap="flat" cmpd="sng" w="38100">
            <a:solidFill>
              <a:srgbClr val="6D9EEB"/>
            </a:solidFill>
            <a:prstDash val="solid"/>
            <a:round/>
            <a:headEnd len="sm" w="sm" type="none"/>
            <a:tailEnd len="sm" w="sm" type="none"/>
          </a:ln>
        </p:spPr>
        <p:txBody>
          <a:bodyPr anchorCtr="0" anchor="t" bIns="91425" lIns="91425" spcFirstLastPara="1" rIns="91425" wrap="square" tIns="91425">
            <a:normAutofit/>
          </a:bodyPr>
          <a:lstStyle/>
          <a:p>
            <a:pPr indent="0" lvl="0" marL="0" rtl="0" algn="ctr">
              <a:lnSpc>
                <a:spcPct val="115000"/>
              </a:lnSpc>
              <a:spcBef>
                <a:spcPts val="0"/>
              </a:spcBef>
              <a:spcAft>
                <a:spcPts val="0"/>
              </a:spcAft>
              <a:buNone/>
            </a:pPr>
            <a:r>
              <a:rPr lang="ko-KR" sz="1600">
                <a:solidFill>
                  <a:srgbClr val="595959"/>
                </a:solidFill>
              </a:rPr>
              <a:t>인스타그램 데이터</a:t>
            </a:r>
            <a:endParaRPr sz="1600">
              <a:solidFill>
                <a:srgbClr val="595959"/>
              </a:solidFill>
            </a:endParaRPr>
          </a:p>
          <a:p>
            <a:pPr indent="0" lvl="0" marL="0" rtl="0" algn="ctr">
              <a:lnSpc>
                <a:spcPct val="115000"/>
              </a:lnSpc>
              <a:spcBef>
                <a:spcPts val="1200"/>
              </a:spcBef>
              <a:spcAft>
                <a:spcPts val="1200"/>
              </a:spcAft>
              <a:buNone/>
            </a:pPr>
            <a:r>
              <a:rPr lang="ko-KR" sz="1600">
                <a:solidFill>
                  <a:srgbClr val="595959"/>
                </a:solidFill>
              </a:rPr>
              <a:t>(감성숙소 관련 7개 계정)</a:t>
            </a:r>
            <a:endParaRPr sz="1600">
              <a:solidFill>
                <a:srgbClr val="595959"/>
              </a:solidFill>
            </a:endParaRPr>
          </a:p>
        </p:txBody>
      </p:sp>
      <p:sp>
        <p:nvSpPr>
          <p:cNvPr id="440" name="Google Shape;440;geedcf6d077_0_68"/>
          <p:cNvSpPr txBox="1"/>
          <p:nvPr/>
        </p:nvSpPr>
        <p:spPr>
          <a:xfrm>
            <a:off x="332147" y="2949419"/>
            <a:ext cx="3854700" cy="1498800"/>
          </a:xfrm>
          <a:prstGeom prst="rect">
            <a:avLst/>
          </a:prstGeom>
          <a:noFill/>
          <a:ln cap="flat" cmpd="sng" w="38100">
            <a:solidFill>
              <a:srgbClr val="6D9EEB"/>
            </a:solidFill>
            <a:prstDash val="solid"/>
            <a:round/>
            <a:headEnd len="sm" w="sm" type="none"/>
            <a:tailEnd len="sm" w="sm" type="none"/>
          </a:ln>
        </p:spPr>
        <p:txBody>
          <a:bodyPr anchorCtr="0" anchor="t" bIns="91425" lIns="91425" spcFirstLastPara="1" rIns="91425" wrap="square" tIns="91425">
            <a:normAutofit/>
          </a:bodyPr>
          <a:lstStyle/>
          <a:p>
            <a:pPr indent="0" lvl="0" marL="0" rtl="0" algn="ctr">
              <a:lnSpc>
                <a:spcPct val="115000"/>
              </a:lnSpc>
              <a:spcBef>
                <a:spcPts val="0"/>
              </a:spcBef>
              <a:spcAft>
                <a:spcPts val="0"/>
              </a:spcAft>
              <a:buNone/>
            </a:pPr>
            <a:r>
              <a:rPr lang="ko-KR" sz="1600">
                <a:solidFill>
                  <a:srgbClr val="595959"/>
                </a:solidFill>
              </a:rPr>
              <a:t>여행수요 데이터</a:t>
            </a:r>
            <a:endParaRPr sz="1600">
              <a:solidFill>
                <a:srgbClr val="595959"/>
              </a:solidFill>
            </a:endParaRPr>
          </a:p>
          <a:p>
            <a:pPr indent="0" lvl="0" marL="0" rtl="0" algn="ctr">
              <a:lnSpc>
                <a:spcPct val="115000"/>
              </a:lnSpc>
              <a:spcBef>
                <a:spcPts val="1200"/>
              </a:spcBef>
              <a:spcAft>
                <a:spcPts val="1200"/>
              </a:spcAft>
              <a:buNone/>
            </a:pPr>
            <a:r>
              <a:rPr lang="ko-KR" sz="1600">
                <a:solidFill>
                  <a:srgbClr val="595959"/>
                </a:solidFill>
              </a:rPr>
              <a:t>(관광데이터랩 자료)</a:t>
            </a:r>
            <a:endParaRPr sz="1600">
              <a:solidFill>
                <a:srgbClr val="595959"/>
              </a:solidFill>
            </a:endParaRPr>
          </a:p>
        </p:txBody>
      </p:sp>
      <p:sp>
        <p:nvSpPr>
          <p:cNvPr id="441" name="Google Shape;441;geedcf6d077_0_68"/>
          <p:cNvSpPr txBox="1"/>
          <p:nvPr/>
        </p:nvSpPr>
        <p:spPr>
          <a:xfrm>
            <a:off x="323625" y="4687732"/>
            <a:ext cx="3854700" cy="1498800"/>
          </a:xfrm>
          <a:prstGeom prst="rect">
            <a:avLst/>
          </a:prstGeom>
          <a:noFill/>
          <a:ln cap="flat" cmpd="sng" w="38100">
            <a:solidFill>
              <a:srgbClr val="6D9EEB"/>
            </a:solidFill>
            <a:prstDash val="solid"/>
            <a:round/>
            <a:headEnd len="sm" w="sm" type="none"/>
            <a:tailEnd len="sm" w="sm" type="none"/>
          </a:ln>
        </p:spPr>
        <p:txBody>
          <a:bodyPr anchorCtr="0" anchor="t" bIns="91425" lIns="91425" spcFirstLastPara="1" rIns="91425" wrap="square" tIns="91425">
            <a:normAutofit/>
          </a:bodyPr>
          <a:lstStyle/>
          <a:p>
            <a:pPr indent="0" lvl="0" marL="0" rtl="0" algn="ctr">
              <a:lnSpc>
                <a:spcPct val="115000"/>
              </a:lnSpc>
              <a:spcBef>
                <a:spcPts val="0"/>
              </a:spcBef>
              <a:spcAft>
                <a:spcPts val="0"/>
              </a:spcAft>
              <a:buNone/>
            </a:pPr>
            <a:r>
              <a:rPr lang="ko-KR" sz="1600">
                <a:solidFill>
                  <a:srgbClr val="595959"/>
                </a:solidFill>
              </a:rPr>
              <a:t>코로나 데이터</a:t>
            </a:r>
            <a:endParaRPr sz="1600">
              <a:solidFill>
                <a:srgbClr val="595959"/>
              </a:solidFill>
            </a:endParaRPr>
          </a:p>
          <a:p>
            <a:pPr indent="0" lvl="0" marL="0" rtl="0" algn="ctr">
              <a:lnSpc>
                <a:spcPct val="115000"/>
              </a:lnSpc>
              <a:spcBef>
                <a:spcPts val="1200"/>
              </a:spcBef>
              <a:spcAft>
                <a:spcPts val="1200"/>
              </a:spcAft>
              <a:buNone/>
            </a:pPr>
            <a:r>
              <a:rPr lang="ko-KR" sz="1600">
                <a:solidFill>
                  <a:srgbClr val="595959"/>
                </a:solidFill>
              </a:rPr>
              <a:t>(지역별 거리두기 단계 )</a:t>
            </a:r>
            <a:endParaRPr sz="1600">
              <a:solidFill>
                <a:srgbClr val="595959"/>
              </a:solidFill>
            </a:endParaRPr>
          </a:p>
        </p:txBody>
      </p:sp>
      <p:cxnSp>
        <p:nvCxnSpPr>
          <p:cNvPr id="442" name="Google Shape;442;geedcf6d077_0_68"/>
          <p:cNvCxnSpPr/>
          <p:nvPr/>
        </p:nvCxnSpPr>
        <p:spPr>
          <a:xfrm>
            <a:off x="4186862" y="1824094"/>
            <a:ext cx="876000" cy="0"/>
          </a:xfrm>
          <a:prstGeom prst="straightConnector1">
            <a:avLst/>
          </a:prstGeom>
          <a:noFill/>
          <a:ln cap="flat" cmpd="sng" w="9525">
            <a:solidFill>
              <a:srgbClr val="595959"/>
            </a:solidFill>
            <a:prstDash val="solid"/>
            <a:round/>
            <a:headEnd len="med" w="med" type="none"/>
            <a:tailEnd len="med" w="med" type="triangle"/>
          </a:ln>
        </p:spPr>
      </p:cxnSp>
      <p:cxnSp>
        <p:nvCxnSpPr>
          <p:cNvPr id="443" name="Google Shape;443;geedcf6d077_0_68"/>
          <p:cNvCxnSpPr/>
          <p:nvPr/>
        </p:nvCxnSpPr>
        <p:spPr>
          <a:xfrm>
            <a:off x="4186862" y="3438153"/>
            <a:ext cx="876000" cy="0"/>
          </a:xfrm>
          <a:prstGeom prst="straightConnector1">
            <a:avLst/>
          </a:prstGeom>
          <a:noFill/>
          <a:ln cap="flat" cmpd="sng" w="9525">
            <a:solidFill>
              <a:srgbClr val="595959"/>
            </a:solidFill>
            <a:prstDash val="solid"/>
            <a:round/>
            <a:headEnd len="med" w="med" type="none"/>
            <a:tailEnd len="med" w="med" type="triangle"/>
          </a:ln>
        </p:spPr>
      </p:cxnSp>
      <p:cxnSp>
        <p:nvCxnSpPr>
          <p:cNvPr id="444" name="Google Shape;444;geedcf6d077_0_68"/>
          <p:cNvCxnSpPr/>
          <p:nvPr/>
        </p:nvCxnSpPr>
        <p:spPr>
          <a:xfrm>
            <a:off x="4186862" y="5282791"/>
            <a:ext cx="5268300" cy="0"/>
          </a:xfrm>
          <a:prstGeom prst="straightConnector1">
            <a:avLst/>
          </a:prstGeom>
          <a:noFill/>
          <a:ln cap="flat" cmpd="sng" w="9525">
            <a:solidFill>
              <a:srgbClr val="595959"/>
            </a:solidFill>
            <a:prstDash val="solid"/>
            <a:round/>
            <a:headEnd len="med" w="med" type="none"/>
            <a:tailEnd len="med" w="med" type="triangle"/>
          </a:ln>
        </p:spPr>
      </p:cxnSp>
      <p:sp>
        <p:nvSpPr>
          <p:cNvPr id="445" name="Google Shape;445;geedcf6d077_0_68"/>
          <p:cNvSpPr txBox="1"/>
          <p:nvPr/>
        </p:nvSpPr>
        <p:spPr>
          <a:xfrm>
            <a:off x="5229225" y="1824100"/>
            <a:ext cx="3182400" cy="1498800"/>
          </a:xfrm>
          <a:prstGeom prst="rect">
            <a:avLst/>
          </a:prstGeom>
          <a:noFill/>
          <a:ln cap="flat" cmpd="sng" w="38100">
            <a:solidFill>
              <a:srgbClr val="6D9EEB"/>
            </a:solidFill>
            <a:prstDash val="solid"/>
            <a:round/>
            <a:headEnd len="sm" w="sm" type="none"/>
            <a:tailEnd len="sm" w="sm" type="none"/>
          </a:ln>
        </p:spPr>
        <p:txBody>
          <a:bodyPr anchorCtr="0" anchor="t" bIns="91425" lIns="91425" spcFirstLastPara="1" rIns="91425" wrap="square" tIns="91425">
            <a:noAutofit/>
          </a:bodyPr>
          <a:lstStyle/>
          <a:p>
            <a:pPr indent="0" lvl="0" marL="0" rtl="0" algn="ctr">
              <a:lnSpc>
                <a:spcPct val="95000"/>
              </a:lnSpc>
              <a:spcBef>
                <a:spcPts val="0"/>
              </a:spcBef>
              <a:spcAft>
                <a:spcPts val="0"/>
              </a:spcAft>
              <a:buNone/>
            </a:pPr>
            <a:r>
              <a:rPr lang="ko-KR" sz="1420">
                <a:solidFill>
                  <a:srgbClr val="595959"/>
                </a:solidFill>
              </a:rPr>
              <a:t>지식기반 추천 모델링</a:t>
            </a:r>
            <a:endParaRPr sz="1420">
              <a:solidFill>
                <a:srgbClr val="595959"/>
              </a:solidFill>
            </a:endParaRPr>
          </a:p>
          <a:p>
            <a:pPr indent="0" lvl="0" marL="0" rtl="0" algn="ctr">
              <a:lnSpc>
                <a:spcPct val="95000"/>
              </a:lnSpc>
              <a:spcBef>
                <a:spcPts val="1200"/>
              </a:spcBef>
              <a:spcAft>
                <a:spcPts val="0"/>
              </a:spcAft>
              <a:buNone/>
            </a:pPr>
            <a:r>
              <a:rPr lang="ko-KR" sz="1420">
                <a:solidFill>
                  <a:srgbClr val="595959"/>
                </a:solidFill>
              </a:rPr>
              <a:t>+</a:t>
            </a:r>
            <a:endParaRPr sz="1420">
              <a:solidFill>
                <a:srgbClr val="595959"/>
              </a:solidFill>
            </a:endParaRPr>
          </a:p>
          <a:p>
            <a:pPr indent="0" lvl="0" marL="0" rtl="0" algn="ctr">
              <a:lnSpc>
                <a:spcPct val="95000"/>
              </a:lnSpc>
              <a:spcBef>
                <a:spcPts val="1200"/>
              </a:spcBef>
              <a:spcAft>
                <a:spcPts val="1200"/>
              </a:spcAft>
              <a:buNone/>
            </a:pPr>
            <a:r>
              <a:rPr lang="ko-KR" sz="1420">
                <a:solidFill>
                  <a:srgbClr val="595959"/>
                </a:solidFill>
              </a:rPr>
              <a:t>내용기반 추천 모델링</a:t>
            </a:r>
            <a:endParaRPr sz="1420">
              <a:solidFill>
                <a:srgbClr val="595959"/>
              </a:solidFill>
            </a:endParaRPr>
          </a:p>
        </p:txBody>
      </p:sp>
      <p:sp>
        <p:nvSpPr>
          <p:cNvPr id="446" name="Google Shape;446;geedcf6d077_0_68"/>
          <p:cNvSpPr txBox="1"/>
          <p:nvPr/>
        </p:nvSpPr>
        <p:spPr>
          <a:xfrm>
            <a:off x="10082786" y="2204158"/>
            <a:ext cx="1575900" cy="2746500"/>
          </a:xfrm>
          <a:prstGeom prst="rect">
            <a:avLst/>
          </a:prstGeom>
          <a:noFill/>
          <a:ln cap="flat" cmpd="sng" w="38100">
            <a:solidFill>
              <a:srgbClr val="6D9EEB"/>
            </a:solidFill>
            <a:prstDash val="solid"/>
            <a:round/>
            <a:headEnd len="sm" w="sm" type="none"/>
            <a:tailEnd len="sm" w="sm" type="none"/>
          </a:ln>
        </p:spPr>
        <p:txBody>
          <a:bodyPr anchorCtr="0" anchor="t" bIns="91425" lIns="91425" spcFirstLastPara="1" rIns="91425" wrap="square" tIns="91425">
            <a:normAutofit/>
          </a:bodyPr>
          <a:lstStyle/>
          <a:p>
            <a:pPr indent="0" lvl="0" marL="0" rtl="0" algn="ctr">
              <a:lnSpc>
                <a:spcPct val="115000"/>
              </a:lnSpc>
              <a:spcBef>
                <a:spcPts val="0"/>
              </a:spcBef>
              <a:spcAft>
                <a:spcPts val="0"/>
              </a:spcAft>
              <a:buNone/>
            </a:pPr>
            <a:r>
              <a:rPr lang="ko-KR" sz="1600">
                <a:solidFill>
                  <a:srgbClr val="595959"/>
                </a:solidFill>
              </a:rPr>
              <a:t>안전여행</a:t>
            </a:r>
            <a:endParaRPr sz="1600">
              <a:solidFill>
                <a:srgbClr val="595959"/>
              </a:solidFill>
            </a:endParaRPr>
          </a:p>
          <a:p>
            <a:pPr indent="0" lvl="0" marL="0" rtl="0" algn="ctr">
              <a:lnSpc>
                <a:spcPct val="115000"/>
              </a:lnSpc>
              <a:spcBef>
                <a:spcPts val="1200"/>
              </a:spcBef>
              <a:spcAft>
                <a:spcPts val="0"/>
              </a:spcAft>
              <a:buNone/>
            </a:pPr>
            <a:r>
              <a:rPr lang="ko-KR" sz="1600">
                <a:solidFill>
                  <a:srgbClr val="595959"/>
                </a:solidFill>
              </a:rPr>
              <a:t>+</a:t>
            </a:r>
            <a:endParaRPr sz="1600">
              <a:solidFill>
                <a:srgbClr val="595959"/>
              </a:solidFill>
            </a:endParaRPr>
          </a:p>
          <a:p>
            <a:pPr indent="0" lvl="0" marL="0" rtl="0" algn="ctr">
              <a:lnSpc>
                <a:spcPct val="115000"/>
              </a:lnSpc>
              <a:spcBef>
                <a:spcPts val="1200"/>
              </a:spcBef>
              <a:spcAft>
                <a:spcPts val="1200"/>
              </a:spcAft>
              <a:buNone/>
            </a:pPr>
            <a:r>
              <a:rPr lang="ko-KR" sz="1600">
                <a:solidFill>
                  <a:srgbClr val="595959"/>
                </a:solidFill>
              </a:rPr>
              <a:t>감성숙소 추천 시스템</a:t>
            </a:r>
            <a:endParaRPr sz="1600">
              <a:solidFill>
                <a:srgbClr val="595959"/>
              </a:solidFill>
            </a:endParaRPr>
          </a:p>
        </p:txBody>
      </p:sp>
      <p:cxnSp>
        <p:nvCxnSpPr>
          <p:cNvPr id="447" name="Google Shape;447;geedcf6d077_0_68"/>
          <p:cNvCxnSpPr/>
          <p:nvPr/>
        </p:nvCxnSpPr>
        <p:spPr>
          <a:xfrm>
            <a:off x="8617233" y="2573479"/>
            <a:ext cx="876000" cy="0"/>
          </a:xfrm>
          <a:prstGeom prst="straightConnector1">
            <a:avLst/>
          </a:prstGeom>
          <a:noFill/>
          <a:ln cap="flat" cmpd="sng" w="9525">
            <a:solidFill>
              <a:srgbClr val="595959"/>
            </a:solidFill>
            <a:prstDash val="solid"/>
            <a:round/>
            <a:headEnd len="med" w="med" type="none"/>
            <a:tailEnd len="med" w="med" type="triangle"/>
          </a:ln>
        </p:spPr>
      </p:cxnSp>
      <p:sp>
        <p:nvSpPr>
          <p:cNvPr id="448" name="Google Shape;448;geedcf6d077_0_68"/>
          <p:cNvSpPr txBox="1"/>
          <p:nvPr/>
        </p:nvSpPr>
        <p:spPr>
          <a:xfrm>
            <a:off x="4840855" y="50575"/>
            <a:ext cx="3321000" cy="7926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ko-KR" sz="3080"/>
              <a:t>흐름도</a:t>
            </a:r>
            <a:endParaRPr sz="3080">
              <a:solidFill>
                <a:srgbClr val="000000"/>
              </a:solidFil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 name="Shape 452"/>
        <p:cNvGrpSpPr/>
        <p:nvPr/>
      </p:nvGrpSpPr>
      <p:grpSpPr>
        <a:xfrm>
          <a:off x="0" y="0"/>
          <a:ext cx="0" cy="0"/>
          <a:chOff x="0" y="0"/>
          <a:chExt cx="0" cy="0"/>
        </a:xfrm>
      </p:grpSpPr>
      <p:sp>
        <p:nvSpPr>
          <p:cNvPr id="453" name="Google Shape;453;geedcf6d077_0_74"/>
          <p:cNvSpPr/>
          <p:nvPr/>
        </p:nvSpPr>
        <p:spPr>
          <a:xfrm>
            <a:off x="0" y="0"/>
            <a:ext cx="1779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54" name="Google Shape;454;geedcf6d077_0_74"/>
          <p:cNvSpPr txBox="1"/>
          <p:nvPr/>
        </p:nvSpPr>
        <p:spPr>
          <a:xfrm rot="5400000">
            <a:off x="-799688" y="844365"/>
            <a:ext cx="1849200" cy="2616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100">
                <a:solidFill>
                  <a:schemeClr val="lt1"/>
                </a:solidFill>
                <a:latin typeface="Arial"/>
                <a:ea typeface="Arial"/>
                <a:cs typeface="Arial"/>
                <a:sym typeface="Arial"/>
              </a:rPr>
              <a:t>Part 1</a:t>
            </a:r>
            <a:endParaRPr sz="1100">
              <a:solidFill>
                <a:schemeClr val="lt1"/>
              </a:solidFill>
              <a:latin typeface="Arial"/>
              <a:ea typeface="Arial"/>
              <a:cs typeface="Arial"/>
              <a:sym typeface="Arial"/>
            </a:endParaRPr>
          </a:p>
        </p:txBody>
      </p:sp>
      <p:cxnSp>
        <p:nvCxnSpPr>
          <p:cNvPr id="455" name="Google Shape;455;geedcf6d077_0_74"/>
          <p:cNvCxnSpPr/>
          <p:nvPr/>
        </p:nvCxnSpPr>
        <p:spPr>
          <a:xfrm>
            <a:off x="177800" y="835707"/>
            <a:ext cx="12014100" cy="0"/>
          </a:xfrm>
          <a:prstGeom prst="straightConnector1">
            <a:avLst/>
          </a:prstGeom>
          <a:noFill/>
          <a:ln cap="flat" cmpd="sng" w="9525">
            <a:solidFill>
              <a:schemeClr val="accent2"/>
            </a:solidFill>
            <a:prstDash val="solid"/>
            <a:miter lim="800000"/>
            <a:headEnd len="sm" w="sm" type="none"/>
            <a:tailEnd len="sm" w="sm" type="none"/>
          </a:ln>
        </p:spPr>
      </p:cxnSp>
      <p:sp>
        <p:nvSpPr>
          <p:cNvPr id="456" name="Google Shape;456;geedcf6d077_0_74"/>
          <p:cNvSpPr txBox="1"/>
          <p:nvPr/>
        </p:nvSpPr>
        <p:spPr>
          <a:xfrm>
            <a:off x="2269100" y="159275"/>
            <a:ext cx="8520600" cy="572700"/>
          </a:xfrm>
          <a:prstGeom prst="rect">
            <a:avLst/>
          </a:prstGeom>
          <a:noFill/>
          <a:ln>
            <a:noFill/>
          </a:ln>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ko-KR" sz="2800">
                <a:solidFill>
                  <a:srgbClr val="000000"/>
                </a:solidFill>
              </a:rPr>
              <a:t>활용 모델 - 콘텐츠 기반 &amp; 지식 기반 추천 모델</a:t>
            </a:r>
            <a:endParaRPr sz="2800">
              <a:solidFill>
                <a:srgbClr val="000000"/>
              </a:solidFill>
            </a:endParaRPr>
          </a:p>
        </p:txBody>
      </p:sp>
      <p:pic>
        <p:nvPicPr>
          <p:cNvPr id="457" name="Google Shape;457;geedcf6d077_0_74"/>
          <p:cNvPicPr preferRelativeResize="0"/>
          <p:nvPr/>
        </p:nvPicPr>
        <p:blipFill>
          <a:blip r:embed="rId3">
            <a:alphaModFix/>
          </a:blip>
          <a:stretch>
            <a:fillRect/>
          </a:stretch>
        </p:blipFill>
        <p:spPr>
          <a:xfrm>
            <a:off x="2505343" y="1347775"/>
            <a:ext cx="7896477" cy="1772134"/>
          </a:xfrm>
          <a:prstGeom prst="rect">
            <a:avLst/>
          </a:prstGeom>
          <a:noFill/>
          <a:ln>
            <a:noFill/>
          </a:ln>
        </p:spPr>
      </p:pic>
      <p:sp>
        <p:nvSpPr>
          <p:cNvPr id="458" name="Google Shape;458;geedcf6d077_0_74"/>
          <p:cNvSpPr txBox="1"/>
          <p:nvPr/>
        </p:nvSpPr>
        <p:spPr>
          <a:xfrm>
            <a:off x="5576847" y="3721623"/>
            <a:ext cx="6154500" cy="1704900"/>
          </a:xfrm>
          <a:prstGeom prst="rect">
            <a:avLst/>
          </a:prstGeom>
          <a:noFill/>
          <a:ln>
            <a:noFill/>
          </a:ln>
        </p:spPr>
        <p:txBody>
          <a:bodyPr anchorCtr="0" anchor="t" bIns="91425" lIns="91425" spcFirstLastPara="1" rIns="91425" wrap="square" tIns="91425">
            <a:normAutofit lnSpcReduction="10000"/>
          </a:bodyPr>
          <a:lstStyle/>
          <a:p>
            <a:pPr indent="-342900" lvl="0" marL="457200" rtl="0" algn="l">
              <a:lnSpc>
                <a:spcPct val="115000"/>
              </a:lnSpc>
              <a:spcBef>
                <a:spcPts val="0"/>
              </a:spcBef>
              <a:spcAft>
                <a:spcPts val="0"/>
              </a:spcAft>
              <a:buClr>
                <a:srgbClr val="595959"/>
              </a:buClr>
              <a:buSzPts val="1800"/>
              <a:buAutoNum type="arabicPeriod"/>
            </a:pPr>
            <a:r>
              <a:rPr lang="ko-KR" sz="1800">
                <a:solidFill>
                  <a:srgbClr val="595959"/>
                </a:solidFill>
              </a:rPr>
              <a:t>데이터 획득 - 인스타그램 크롤링</a:t>
            </a:r>
            <a:endParaRPr sz="1800">
              <a:solidFill>
                <a:srgbClr val="595959"/>
              </a:solidFill>
            </a:endParaRPr>
          </a:p>
          <a:p>
            <a:pPr indent="-342900" lvl="0" marL="457200" rtl="0" algn="l">
              <a:lnSpc>
                <a:spcPct val="115000"/>
              </a:lnSpc>
              <a:spcBef>
                <a:spcPts val="0"/>
              </a:spcBef>
              <a:spcAft>
                <a:spcPts val="0"/>
              </a:spcAft>
              <a:buClr>
                <a:srgbClr val="595959"/>
              </a:buClr>
              <a:buSzPts val="1800"/>
              <a:buAutoNum type="arabicPeriod"/>
            </a:pPr>
            <a:r>
              <a:rPr lang="ko-KR" sz="1800">
                <a:solidFill>
                  <a:srgbClr val="595959"/>
                </a:solidFill>
              </a:rPr>
              <a:t>콘텐츠 분석 - TF-IDF feature extraction</a:t>
            </a:r>
            <a:endParaRPr sz="1800">
              <a:solidFill>
                <a:srgbClr val="595959"/>
              </a:solidFill>
            </a:endParaRPr>
          </a:p>
          <a:p>
            <a:pPr indent="-342900" lvl="0" marL="457200" rtl="0" algn="l">
              <a:lnSpc>
                <a:spcPct val="115000"/>
              </a:lnSpc>
              <a:spcBef>
                <a:spcPts val="0"/>
              </a:spcBef>
              <a:spcAft>
                <a:spcPts val="0"/>
              </a:spcAft>
              <a:buClr>
                <a:srgbClr val="595959"/>
              </a:buClr>
              <a:buSzPts val="1800"/>
              <a:buAutoNum type="arabicPeriod"/>
            </a:pPr>
            <a:r>
              <a:rPr lang="ko-KR" sz="1800">
                <a:solidFill>
                  <a:srgbClr val="595959"/>
                </a:solidFill>
              </a:rPr>
              <a:t>유저 프로필 파악 - 사용로그, 질문(지식 기반)</a:t>
            </a:r>
            <a:endParaRPr sz="1800">
              <a:solidFill>
                <a:srgbClr val="595959"/>
              </a:solidFill>
            </a:endParaRPr>
          </a:p>
          <a:p>
            <a:pPr indent="-342900" lvl="0" marL="457200" rtl="0" algn="l">
              <a:lnSpc>
                <a:spcPct val="115000"/>
              </a:lnSpc>
              <a:spcBef>
                <a:spcPts val="0"/>
              </a:spcBef>
              <a:spcAft>
                <a:spcPts val="0"/>
              </a:spcAft>
              <a:buClr>
                <a:srgbClr val="595959"/>
              </a:buClr>
              <a:buSzPts val="1800"/>
              <a:buAutoNum type="arabicPeriod"/>
            </a:pPr>
            <a:r>
              <a:rPr lang="ko-KR" sz="1800">
                <a:solidFill>
                  <a:srgbClr val="595959"/>
                </a:solidFill>
              </a:rPr>
              <a:t>유사 아이템 선택 - 다양한 유사도 함수 시도 예정</a:t>
            </a:r>
            <a:endParaRPr sz="1800">
              <a:solidFill>
                <a:srgbClr val="595959"/>
              </a:solidFill>
            </a:endParaRPr>
          </a:p>
          <a:p>
            <a:pPr indent="-342900" lvl="0" marL="457200" rtl="0" algn="l">
              <a:lnSpc>
                <a:spcPct val="115000"/>
              </a:lnSpc>
              <a:spcBef>
                <a:spcPts val="0"/>
              </a:spcBef>
              <a:spcAft>
                <a:spcPts val="0"/>
              </a:spcAft>
              <a:buClr>
                <a:srgbClr val="595959"/>
              </a:buClr>
              <a:buSzPts val="1800"/>
              <a:buAutoNum type="arabicPeriod"/>
            </a:pPr>
            <a:r>
              <a:rPr lang="ko-KR" sz="1800">
                <a:solidFill>
                  <a:srgbClr val="595959"/>
                </a:solidFill>
              </a:rPr>
              <a:t>추천 리스트 생성</a:t>
            </a:r>
            <a:endParaRPr sz="1800">
              <a:solidFill>
                <a:srgbClr val="595959"/>
              </a:solidFill>
            </a:endParaRPr>
          </a:p>
        </p:txBody>
      </p:sp>
      <p:pic>
        <p:nvPicPr>
          <p:cNvPr id="459" name="Google Shape;459;geedcf6d077_0_74"/>
          <p:cNvPicPr preferRelativeResize="0"/>
          <p:nvPr/>
        </p:nvPicPr>
        <p:blipFill>
          <a:blip r:embed="rId4">
            <a:alphaModFix/>
          </a:blip>
          <a:stretch>
            <a:fillRect/>
          </a:stretch>
        </p:blipFill>
        <p:spPr>
          <a:xfrm>
            <a:off x="1327454" y="3119909"/>
            <a:ext cx="3999996" cy="2571126"/>
          </a:xfrm>
          <a:prstGeom prst="rect">
            <a:avLst/>
          </a:prstGeom>
          <a:noFill/>
          <a:ln>
            <a:noFill/>
          </a:ln>
        </p:spPr>
      </p:pic>
      <p:sp>
        <p:nvSpPr>
          <p:cNvPr id="460" name="Google Shape;460;geedcf6d077_0_74"/>
          <p:cNvSpPr txBox="1"/>
          <p:nvPr/>
        </p:nvSpPr>
        <p:spPr>
          <a:xfrm>
            <a:off x="1327451" y="5691034"/>
            <a:ext cx="2796900" cy="481200"/>
          </a:xfrm>
          <a:prstGeom prst="rect">
            <a:avLst/>
          </a:prstGeom>
          <a:noFill/>
          <a:ln>
            <a:noFill/>
          </a:ln>
        </p:spPr>
        <p:txBody>
          <a:bodyPr anchorCtr="0" anchor="t" bIns="91425" lIns="91425" spcFirstLastPara="1" rIns="91425" wrap="square" tIns="91425">
            <a:normAutofit fontScale="92500"/>
          </a:bodyPr>
          <a:lstStyle/>
          <a:p>
            <a:pPr indent="0" lvl="0" marL="0" rtl="0" algn="l">
              <a:lnSpc>
                <a:spcPct val="115000"/>
              </a:lnSpc>
              <a:spcBef>
                <a:spcPts val="0"/>
              </a:spcBef>
              <a:spcAft>
                <a:spcPts val="1200"/>
              </a:spcAft>
              <a:buNone/>
            </a:pPr>
            <a:r>
              <a:rPr lang="ko-KR" sz="1800">
                <a:solidFill>
                  <a:srgbClr val="595959"/>
                </a:solidFill>
              </a:rPr>
              <a:t>지식기반 추천시스템 예시</a:t>
            </a:r>
            <a:endParaRPr sz="1800">
              <a:solidFill>
                <a:srgbClr val="595959"/>
              </a:solidFil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sp>
        <p:nvSpPr>
          <p:cNvPr id="465" name="Google Shape;465;geedcf6d077_0_80"/>
          <p:cNvSpPr/>
          <p:nvPr/>
        </p:nvSpPr>
        <p:spPr>
          <a:xfrm>
            <a:off x="0" y="0"/>
            <a:ext cx="1779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66" name="Google Shape;466;geedcf6d077_0_80"/>
          <p:cNvSpPr txBox="1"/>
          <p:nvPr/>
        </p:nvSpPr>
        <p:spPr>
          <a:xfrm rot="5400000">
            <a:off x="-799688" y="844365"/>
            <a:ext cx="1849200" cy="2616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100">
                <a:solidFill>
                  <a:schemeClr val="lt1"/>
                </a:solidFill>
                <a:latin typeface="Arial"/>
                <a:ea typeface="Arial"/>
                <a:cs typeface="Arial"/>
                <a:sym typeface="Arial"/>
              </a:rPr>
              <a:t>Part 1</a:t>
            </a:r>
            <a:endParaRPr sz="1100">
              <a:solidFill>
                <a:schemeClr val="lt1"/>
              </a:solidFill>
              <a:latin typeface="Arial"/>
              <a:ea typeface="Arial"/>
              <a:cs typeface="Arial"/>
              <a:sym typeface="Arial"/>
            </a:endParaRPr>
          </a:p>
        </p:txBody>
      </p:sp>
      <p:cxnSp>
        <p:nvCxnSpPr>
          <p:cNvPr id="467" name="Google Shape;467;geedcf6d077_0_80"/>
          <p:cNvCxnSpPr/>
          <p:nvPr/>
        </p:nvCxnSpPr>
        <p:spPr>
          <a:xfrm>
            <a:off x="177800" y="835707"/>
            <a:ext cx="12014100" cy="0"/>
          </a:xfrm>
          <a:prstGeom prst="straightConnector1">
            <a:avLst/>
          </a:prstGeom>
          <a:noFill/>
          <a:ln cap="flat" cmpd="sng" w="9525">
            <a:solidFill>
              <a:schemeClr val="accent2"/>
            </a:solidFill>
            <a:prstDash val="solid"/>
            <a:miter lim="800000"/>
            <a:headEnd len="sm" w="sm" type="none"/>
            <a:tailEnd len="sm" w="sm" type="none"/>
          </a:ln>
        </p:spPr>
      </p:cxnSp>
      <p:sp>
        <p:nvSpPr>
          <p:cNvPr id="468" name="Google Shape;468;geedcf6d077_0_80"/>
          <p:cNvSpPr txBox="1"/>
          <p:nvPr/>
        </p:nvSpPr>
        <p:spPr>
          <a:xfrm>
            <a:off x="1835700" y="148525"/>
            <a:ext cx="8520600" cy="572700"/>
          </a:xfrm>
          <a:prstGeom prst="rect">
            <a:avLst/>
          </a:prstGeom>
          <a:noFill/>
          <a:ln>
            <a:noFill/>
          </a:ln>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ko-KR" sz="2800">
                <a:solidFill>
                  <a:srgbClr val="000000"/>
                </a:solidFill>
              </a:rPr>
              <a:t>프로세스</a:t>
            </a:r>
            <a:endParaRPr sz="2800">
              <a:solidFill>
                <a:srgbClr val="000000"/>
              </a:solidFill>
            </a:endParaRPr>
          </a:p>
        </p:txBody>
      </p:sp>
      <p:sp>
        <p:nvSpPr>
          <p:cNvPr id="469" name="Google Shape;469;geedcf6d077_0_80"/>
          <p:cNvSpPr txBox="1"/>
          <p:nvPr/>
        </p:nvSpPr>
        <p:spPr>
          <a:xfrm>
            <a:off x="6143945" y="1867564"/>
            <a:ext cx="5075700" cy="17172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Clr>
                <a:srgbClr val="595959"/>
              </a:buClr>
              <a:buSzPts val="1800"/>
              <a:buAutoNum type="arabicPeriod"/>
            </a:pPr>
            <a:r>
              <a:rPr lang="ko-KR" sz="1800">
                <a:solidFill>
                  <a:srgbClr val="595959"/>
                </a:solidFill>
              </a:rPr>
              <a:t>썸네일 이미지 크롤링</a:t>
            </a:r>
            <a:endParaRPr sz="1800">
              <a:solidFill>
                <a:srgbClr val="595959"/>
              </a:solidFill>
            </a:endParaRPr>
          </a:p>
          <a:p>
            <a:pPr indent="-342900" lvl="0" marL="457200" rtl="0" algn="l">
              <a:lnSpc>
                <a:spcPct val="115000"/>
              </a:lnSpc>
              <a:spcBef>
                <a:spcPts val="0"/>
              </a:spcBef>
              <a:spcAft>
                <a:spcPts val="0"/>
              </a:spcAft>
              <a:buClr>
                <a:srgbClr val="595959"/>
              </a:buClr>
              <a:buSzPts val="1800"/>
              <a:buAutoNum type="arabicPeriod"/>
            </a:pPr>
            <a:r>
              <a:rPr lang="ko-KR" sz="1800">
                <a:solidFill>
                  <a:srgbClr val="595959"/>
                </a:solidFill>
              </a:rPr>
              <a:t>해당 이미지 숙소 대표 사진으로 서비스 활용 예정</a:t>
            </a:r>
            <a:endParaRPr sz="1800">
              <a:solidFill>
                <a:srgbClr val="595959"/>
              </a:solidFill>
            </a:endParaRPr>
          </a:p>
        </p:txBody>
      </p:sp>
      <p:pic>
        <p:nvPicPr>
          <p:cNvPr id="470" name="Google Shape;470;geedcf6d077_0_80"/>
          <p:cNvPicPr preferRelativeResize="0"/>
          <p:nvPr/>
        </p:nvPicPr>
        <p:blipFill rotWithShape="1">
          <a:blip r:embed="rId3">
            <a:alphaModFix/>
          </a:blip>
          <a:srcRect b="13340" l="0" r="0" t="3953"/>
          <a:stretch/>
        </p:blipFill>
        <p:spPr>
          <a:xfrm>
            <a:off x="1054032" y="1657375"/>
            <a:ext cx="2805888" cy="4625812"/>
          </a:xfrm>
          <a:prstGeom prst="rect">
            <a:avLst/>
          </a:prstGeom>
          <a:noFill/>
          <a:ln>
            <a:noFill/>
          </a:ln>
        </p:spPr>
      </p:pic>
      <p:sp>
        <p:nvSpPr>
          <p:cNvPr id="471" name="Google Shape;471;geedcf6d077_0_80"/>
          <p:cNvSpPr/>
          <p:nvPr/>
        </p:nvSpPr>
        <p:spPr>
          <a:xfrm>
            <a:off x="962001" y="4629883"/>
            <a:ext cx="2999400" cy="1717200"/>
          </a:xfrm>
          <a:prstGeom prst="roundRect">
            <a:avLst>
              <a:gd fmla="val 16667" name="adj"/>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2" name="Google Shape;472;geedcf6d077_0_80"/>
          <p:cNvCxnSpPr/>
          <p:nvPr/>
        </p:nvCxnSpPr>
        <p:spPr>
          <a:xfrm>
            <a:off x="3961403" y="5433126"/>
            <a:ext cx="1830600" cy="0"/>
          </a:xfrm>
          <a:prstGeom prst="straightConnector1">
            <a:avLst/>
          </a:prstGeom>
          <a:noFill/>
          <a:ln cap="flat" cmpd="sng" w="9525">
            <a:solidFill>
              <a:srgbClr val="595959"/>
            </a:solidFill>
            <a:prstDash val="solid"/>
            <a:round/>
            <a:headEnd len="med" w="med" type="none"/>
            <a:tailEnd len="med" w="med" type="triangle"/>
          </a:ln>
        </p:spPr>
      </p:cxnSp>
      <p:sp>
        <p:nvSpPr>
          <p:cNvPr id="473" name="Google Shape;473;geedcf6d077_0_80"/>
          <p:cNvSpPr/>
          <p:nvPr/>
        </p:nvSpPr>
        <p:spPr>
          <a:xfrm>
            <a:off x="957275" y="1867564"/>
            <a:ext cx="2999400" cy="2637900"/>
          </a:xfrm>
          <a:prstGeom prst="roundRect">
            <a:avLst>
              <a:gd fmla="val 16667" name="adj"/>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4" name="Google Shape;474;geedcf6d077_0_80"/>
          <p:cNvCxnSpPr/>
          <p:nvPr/>
        </p:nvCxnSpPr>
        <p:spPr>
          <a:xfrm flipH="1" rot="10800000">
            <a:off x="3961403" y="3161575"/>
            <a:ext cx="1857000" cy="24900"/>
          </a:xfrm>
          <a:prstGeom prst="straightConnector1">
            <a:avLst/>
          </a:prstGeom>
          <a:noFill/>
          <a:ln cap="flat" cmpd="sng" w="9525">
            <a:solidFill>
              <a:srgbClr val="595959"/>
            </a:solidFill>
            <a:prstDash val="solid"/>
            <a:round/>
            <a:headEnd len="med" w="med" type="none"/>
            <a:tailEnd len="med" w="med" type="triangle"/>
          </a:ln>
        </p:spPr>
      </p:cxnSp>
      <p:sp>
        <p:nvSpPr>
          <p:cNvPr id="475" name="Google Shape;475;geedcf6d077_0_80"/>
          <p:cNvSpPr txBox="1"/>
          <p:nvPr/>
        </p:nvSpPr>
        <p:spPr>
          <a:xfrm>
            <a:off x="6302894" y="4629883"/>
            <a:ext cx="5384400" cy="1717200"/>
          </a:xfrm>
          <a:prstGeom prst="rect">
            <a:avLst/>
          </a:prstGeom>
          <a:noFill/>
          <a:ln>
            <a:noFill/>
          </a:ln>
        </p:spPr>
        <p:txBody>
          <a:bodyPr anchorCtr="0" anchor="t" bIns="91425" lIns="91425" spcFirstLastPara="1" rIns="91425" wrap="square" tIns="91425">
            <a:normAutofit lnSpcReduction="10000"/>
          </a:bodyPr>
          <a:lstStyle/>
          <a:p>
            <a:pPr indent="-342900" lvl="0" marL="457200" rtl="0" algn="l">
              <a:lnSpc>
                <a:spcPct val="115000"/>
              </a:lnSpc>
              <a:spcBef>
                <a:spcPts val="0"/>
              </a:spcBef>
              <a:spcAft>
                <a:spcPts val="0"/>
              </a:spcAft>
              <a:buClr>
                <a:srgbClr val="595959"/>
              </a:buClr>
              <a:buSzPts val="1800"/>
              <a:buAutoNum type="arabicPeriod"/>
            </a:pPr>
            <a:r>
              <a:rPr lang="ko-KR" sz="1800">
                <a:solidFill>
                  <a:srgbClr val="595959"/>
                </a:solidFill>
              </a:rPr>
              <a:t>좋아요, 텍스트, 태그 크롤링</a:t>
            </a:r>
            <a:endParaRPr sz="1800">
              <a:solidFill>
                <a:srgbClr val="595959"/>
              </a:solidFill>
            </a:endParaRPr>
          </a:p>
          <a:p>
            <a:pPr indent="-342900" lvl="0" marL="457200" rtl="0" algn="l">
              <a:lnSpc>
                <a:spcPct val="115000"/>
              </a:lnSpc>
              <a:spcBef>
                <a:spcPts val="0"/>
              </a:spcBef>
              <a:spcAft>
                <a:spcPts val="0"/>
              </a:spcAft>
              <a:buClr>
                <a:srgbClr val="595959"/>
              </a:buClr>
              <a:buSzPts val="1800"/>
              <a:buAutoNum type="arabicPeriod"/>
            </a:pPr>
            <a:r>
              <a:rPr lang="ko-KR" sz="1800">
                <a:solidFill>
                  <a:srgbClr val="595959"/>
                </a:solidFill>
              </a:rPr>
              <a:t>텍스트에서 숙소명 추출 후 리스트화</a:t>
            </a:r>
            <a:endParaRPr sz="1800">
              <a:solidFill>
                <a:srgbClr val="595959"/>
              </a:solidFill>
            </a:endParaRPr>
          </a:p>
          <a:p>
            <a:pPr indent="-342900" lvl="0" marL="457200" rtl="0" algn="l">
              <a:lnSpc>
                <a:spcPct val="115000"/>
              </a:lnSpc>
              <a:spcBef>
                <a:spcPts val="0"/>
              </a:spcBef>
              <a:spcAft>
                <a:spcPts val="0"/>
              </a:spcAft>
              <a:buClr>
                <a:srgbClr val="595959"/>
              </a:buClr>
              <a:buSzPts val="1800"/>
              <a:buAutoNum type="arabicPeriod"/>
            </a:pPr>
            <a:r>
              <a:rPr lang="ko-KR" sz="1800">
                <a:solidFill>
                  <a:srgbClr val="595959"/>
                </a:solidFill>
              </a:rPr>
              <a:t>숙소명 리스트 작성 후 네이버 장소 api 를 활용하여 실제 주소 가져오기</a:t>
            </a:r>
            <a:endParaRPr sz="1800">
              <a:solidFill>
                <a:srgbClr val="595959"/>
              </a:solidFill>
            </a:endParaRPr>
          </a:p>
          <a:p>
            <a:pPr indent="-342900" lvl="0" marL="457200" rtl="0" algn="l">
              <a:lnSpc>
                <a:spcPct val="115000"/>
              </a:lnSpc>
              <a:spcBef>
                <a:spcPts val="0"/>
              </a:spcBef>
              <a:spcAft>
                <a:spcPts val="0"/>
              </a:spcAft>
              <a:buClr>
                <a:srgbClr val="595959"/>
              </a:buClr>
              <a:buSzPts val="1800"/>
              <a:buAutoNum type="arabicPeriod"/>
            </a:pPr>
            <a:r>
              <a:rPr lang="ko-KR" sz="1800">
                <a:solidFill>
                  <a:srgbClr val="595959"/>
                </a:solidFill>
              </a:rPr>
              <a:t>숙소명과 주소 매칭 후 content 텍스트 통합</a:t>
            </a:r>
            <a:endParaRPr sz="1800">
              <a:solidFill>
                <a:srgbClr val="595959"/>
              </a:solidFil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 name="Shape 479"/>
        <p:cNvGrpSpPr/>
        <p:nvPr/>
      </p:nvGrpSpPr>
      <p:grpSpPr>
        <a:xfrm>
          <a:off x="0" y="0"/>
          <a:ext cx="0" cy="0"/>
          <a:chOff x="0" y="0"/>
          <a:chExt cx="0" cy="0"/>
        </a:xfrm>
      </p:grpSpPr>
      <p:sp>
        <p:nvSpPr>
          <p:cNvPr id="480" name="Google Shape;480;geedcf6d077_3_22"/>
          <p:cNvSpPr/>
          <p:nvPr/>
        </p:nvSpPr>
        <p:spPr>
          <a:xfrm>
            <a:off x="0" y="0"/>
            <a:ext cx="1779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81" name="Google Shape;481;geedcf6d077_3_22"/>
          <p:cNvSpPr txBox="1"/>
          <p:nvPr/>
        </p:nvSpPr>
        <p:spPr>
          <a:xfrm rot="5400000">
            <a:off x="-799688" y="844365"/>
            <a:ext cx="1849200" cy="2616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100">
                <a:solidFill>
                  <a:schemeClr val="lt1"/>
                </a:solidFill>
                <a:latin typeface="Arial"/>
                <a:ea typeface="Arial"/>
                <a:cs typeface="Arial"/>
                <a:sym typeface="Arial"/>
              </a:rPr>
              <a:t>Part 1</a:t>
            </a:r>
            <a:endParaRPr sz="1100">
              <a:solidFill>
                <a:schemeClr val="lt1"/>
              </a:solidFill>
              <a:latin typeface="Arial"/>
              <a:ea typeface="Arial"/>
              <a:cs typeface="Arial"/>
              <a:sym typeface="Arial"/>
            </a:endParaRPr>
          </a:p>
        </p:txBody>
      </p:sp>
      <p:cxnSp>
        <p:nvCxnSpPr>
          <p:cNvPr id="482" name="Google Shape;482;geedcf6d077_3_22"/>
          <p:cNvCxnSpPr/>
          <p:nvPr/>
        </p:nvCxnSpPr>
        <p:spPr>
          <a:xfrm>
            <a:off x="177800" y="835707"/>
            <a:ext cx="12014100" cy="0"/>
          </a:xfrm>
          <a:prstGeom prst="straightConnector1">
            <a:avLst/>
          </a:prstGeom>
          <a:noFill/>
          <a:ln cap="flat" cmpd="sng" w="9525">
            <a:solidFill>
              <a:schemeClr val="accent2"/>
            </a:solidFill>
            <a:prstDash val="solid"/>
            <a:miter lim="800000"/>
            <a:headEnd len="sm" w="sm" type="none"/>
            <a:tailEnd len="sm" w="sm" type="none"/>
          </a:ln>
        </p:spPr>
      </p:cxnSp>
      <p:sp>
        <p:nvSpPr>
          <p:cNvPr id="483" name="Google Shape;483;geedcf6d077_3_22"/>
          <p:cNvSpPr txBox="1"/>
          <p:nvPr/>
        </p:nvSpPr>
        <p:spPr>
          <a:xfrm>
            <a:off x="1924550" y="148700"/>
            <a:ext cx="8520600" cy="572700"/>
          </a:xfrm>
          <a:prstGeom prst="rect">
            <a:avLst/>
          </a:prstGeom>
          <a:noFill/>
          <a:ln>
            <a:noFill/>
          </a:ln>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ko-KR" sz="2800">
                <a:solidFill>
                  <a:srgbClr val="000000"/>
                </a:solidFill>
              </a:rPr>
              <a:t>프로세스</a:t>
            </a:r>
            <a:endParaRPr sz="2800">
              <a:solidFill>
                <a:srgbClr val="000000"/>
              </a:solidFill>
            </a:endParaRPr>
          </a:p>
        </p:txBody>
      </p:sp>
      <p:pic>
        <p:nvPicPr>
          <p:cNvPr id="484" name="Google Shape;484;geedcf6d077_3_22"/>
          <p:cNvPicPr preferRelativeResize="0"/>
          <p:nvPr/>
        </p:nvPicPr>
        <p:blipFill rotWithShape="1">
          <a:blip r:embed="rId3">
            <a:alphaModFix/>
          </a:blip>
          <a:srcRect b="13341" l="0" r="0" t="53136"/>
          <a:stretch/>
        </p:blipFill>
        <p:spPr>
          <a:xfrm>
            <a:off x="703400" y="1899775"/>
            <a:ext cx="4274975" cy="3943823"/>
          </a:xfrm>
          <a:prstGeom prst="rect">
            <a:avLst/>
          </a:prstGeom>
          <a:noFill/>
          <a:ln>
            <a:noFill/>
          </a:ln>
        </p:spPr>
      </p:pic>
      <p:sp>
        <p:nvSpPr>
          <p:cNvPr id="485" name="Google Shape;485;geedcf6d077_3_22"/>
          <p:cNvSpPr txBox="1"/>
          <p:nvPr/>
        </p:nvSpPr>
        <p:spPr>
          <a:xfrm>
            <a:off x="5538775" y="2321275"/>
            <a:ext cx="6291300" cy="28509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Clr>
                <a:srgbClr val="595959"/>
              </a:buClr>
              <a:buSzPts val="1800"/>
              <a:buAutoNum type="arabicPeriod"/>
            </a:pPr>
            <a:r>
              <a:rPr lang="ko-KR" sz="1800">
                <a:solidFill>
                  <a:srgbClr val="595959"/>
                </a:solidFill>
              </a:rPr>
              <a:t>숙소별 통합 content에 TF-IDF 기법을 적용하여 숙소별 Feature Extraction 및 카테고리 도출</a:t>
            </a:r>
            <a:endParaRPr sz="1800">
              <a:solidFill>
                <a:srgbClr val="595959"/>
              </a:solidFill>
            </a:endParaRPr>
          </a:p>
          <a:p>
            <a:pPr indent="-342900" lvl="0" marL="457200" rtl="0" algn="l">
              <a:lnSpc>
                <a:spcPct val="115000"/>
              </a:lnSpc>
              <a:spcBef>
                <a:spcPts val="0"/>
              </a:spcBef>
              <a:spcAft>
                <a:spcPts val="0"/>
              </a:spcAft>
              <a:buClr>
                <a:srgbClr val="595959"/>
              </a:buClr>
              <a:buSzPts val="1800"/>
              <a:buAutoNum type="arabicPeriod"/>
            </a:pPr>
            <a:r>
              <a:rPr lang="ko-KR" sz="1800">
                <a:solidFill>
                  <a:srgbClr val="595959"/>
                </a:solidFill>
              </a:rPr>
              <a:t>다양한 유사도 함수를 적용하여, 최적의 유사도 함수 선별 예정</a:t>
            </a:r>
            <a:endParaRPr sz="1800">
              <a:solidFill>
                <a:srgbClr val="595959"/>
              </a:solidFil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 name="Shape 489"/>
        <p:cNvGrpSpPr/>
        <p:nvPr/>
      </p:nvGrpSpPr>
      <p:grpSpPr>
        <a:xfrm>
          <a:off x="0" y="0"/>
          <a:ext cx="0" cy="0"/>
          <a:chOff x="0" y="0"/>
          <a:chExt cx="0" cy="0"/>
        </a:xfrm>
      </p:grpSpPr>
      <p:sp>
        <p:nvSpPr>
          <p:cNvPr id="490" name="Google Shape;490;geedcf6d077_3_28"/>
          <p:cNvSpPr/>
          <p:nvPr/>
        </p:nvSpPr>
        <p:spPr>
          <a:xfrm>
            <a:off x="0" y="0"/>
            <a:ext cx="1779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91" name="Google Shape;491;geedcf6d077_3_28"/>
          <p:cNvSpPr txBox="1"/>
          <p:nvPr/>
        </p:nvSpPr>
        <p:spPr>
          <a:xfrm rot="5400000">
            <a:off x="-799688" y="844365"/>
            <a:ext cx="1849200" cy="2616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100">
                <a:solidFill>
                  <a:schemeClr val="lt1"/>
                </a:solidFill>
                <a:latin typeface="Arial"/>
                <a:ea typeface="Arial"/>
                <a:cs typeface="Arial"/>
                <a:sym typeface="Arial"/>
              </a:rPr>
              <a:t>Part 1</a:t>
            </a:r>
            <a:endParaRPr sz="1100">
              <a:solidFill>
                <a:schemeClr val="lt1"/>
              </a:solidFill>
              <a:latin typeface="Arial"/>
              <a:ea typeface="Arial"/>
              <a:cs typeface="Arial"/>
              <a:sym typeface="Arial"/>
            </a:endParaRPr>
          </a:p>
        </p:txBody>
      </p:sp>
      <p:cxnSp>
        <p:nvCxnSpPr>
          <p:cNvPr id="492" name="Google Shape;492;geedcf6d077_3_28"/>
          <p:cNvCxnSpPr/>
          <p:nvPr/>
        </p:nvCxnSpPr>
        <p:spPr>
          <a:xfrm>
            <a:off x="177800" y="835707"/>
            <a:ext cx="12014100" cy="0"/>
          </a:xfrm>
          <a:prstGeom prst="straightConnector1">
            <a:avLst/>
          </a:prstGeom>
          <a:noFill/>
          <a:ln cap="flat" cmpd="sng" w="9525">
            <a:solidFill>
              <a:schemeClr val="accent2"/>
            </a:solidFill>
            <a:prstDash val="solid"/>
            <a:miter lim="800000"/>
            <a:headEnd len="sm" w="sm" type="none"/>
            <a:tailEnd len="sm" w="sm" type="none"/>
          </a:ln>
        </p:spPr>
      </p:cxnSp>
      <p:sp>
        <p:nvSpPr>
          <p:cNvPr id="493" name="Google Shape;493;geedcf6d077_3_28"/>
          <p:cNvSpPr txBox="1"/>
          <p:nvPr/>
        </p:nvSpPr>
        <p:spPr>
          <a:xfrm>
            <a:off x="311700" y="445025"/>
            <a:ext cx="8520600" cy="572700"/>
          </a:xfrm>
          <a:prstGeom prst="rect">
            <a:avLst/>
          </a:prstGeom>
          <a:noFill/>
          <a:ln>
            <a:noFill/>
          </a:ln>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ko-KR" sz="2800">
                <a:solidFill>
                  <a:srgbClr val="000000"/>
                </a:solidFill>
              </a:rPr>
              <a:t>프로세스</a:t>
            </a:r>
            <a:endParaRPr sz="2800">
              <a:solidFill>
                <a:srgbClr val="000000"/>
              </a:solidFill>
            </a:endParaRPr>
          </a:p>
        </p:txBody>
      </p:sp>
      <p:pic>
        <p:nvPicPr>
          <p:cNvPr id="494" name="Google Shape;494;geedcf6d077_3_28"/>
          <p:cNvPicPr preferRelativeResize="0"/>
          <p:nvPr/>
        </p:nvPicPr>
        <p:blipFill>
          <a:blip r:embed="rId3">
            <a:alphaModFix/>
          </a:blip>
          <a:stretch>
            <a:fillRect/>
          </a:stretch>
        </p:blipFill>
        <p:spPr>
          <a:xfrm>
            <a:off x="565550" y="1236257"/>
            <a:ext cx="10927138" cy="2857059"/>
          </a:xfrm>
          <a:prstGeom prst="rect">
            <a:avLst/>
          </a:prstGeom>
          <a:noFill/>
          <a:ln>
            <a:noFill/>
          </a:ln>
        </p:spPr>
      </p:pic>
      <p:sp>
        <p:nvSpPr>
          <p:cNvPr id="495" name="Google Shape;495;geedcf6d077_3_28"/>
          <p:cNvSpPr txBox="1"/>
          <p:nvPr/>
        </p:nvSpPr>
        <p:spPr>
          <a:xfrm>
            <a:off x="1323832" y="4428126"/>
            <a:ext cx="10277700" cy="1729800"/>
          </a:xfrm>
          <a:prstGeom prst="rect">
            <a:avLst/>
          </a:prstGeom>
          <a:noFill/>
          <a:ln>
            <a:noFill/>
          </a:ln>
        </p:spPr>
        <p:txBody>
          <a:bodyPr anchorCtr="0" anchor="t" bIns="91425" lIns="91425" spcFirstLastPara="1" rIns="91425" wrap="square" tIns="91425">
            <a:normAutofit/>
          </a:bodyPr>
          <a:lstStyle/>
          <a:p>
            <a:pPr indent="-323850" lvl="0" marL="457200" rtl="0" algn="l">
              <a:lnSpc>
                <a:spcPct val="115000"/>
              </a:lnSpc>
              <a:spcBef>
                <a:spcPts val="0"/>
              </a:spcBef>
              <a:spcAft>
                <a:spcPts val="0"/>
              </a:spcAft>
              <a:buClr>
                <a:srgbClr val="595959"/>
              </a:buClr>
              <a:buSzPts val="1500"/>
              <a:buAutoNum type="arabicPeriod"/>
            </a:pPr>
            <a:r>
              <a:rPr lang="ko-KR" sz="1500">
                <a:solidFill>
                  <a:srgbClr val="595959"/>
                </a:solidFill>
              </a:rPr>
              <a:t>content 컬럼을 활용할 예정으로 해당 내용에 대한 전처리가 필요할 것으로 판단됨</a:t>
            </a:r>
            <a:endParaRPr sz="1500">
              <a:solidFill>
                <a:srgbClr val="595959"/>
              </a:solidFill>
            </a:endParaRPr>
          </a:p>
          <a:p>
            <a:pPr indent="-323850" lvl="0" marL="457200" rtl="0" algn="l">
              <a:lnSpc>
                <a:spcPct val="115000"/>
              </a:lnSpc>
              <a:spcBef>
                <a:spcPts val="0"/>
              </a:spcBef>
              <a:spcAft>
                <a:spcPts val="0"/>
              </a:spcAft>
              <a:buClr>
                <a:srgbClr val="595959"/>
              </a:buClr>
              <a:buSzPts val="1500"/>
              <a:buAutoNum type="arabicPeriod"/>
            </a:pPr>
            <a:r>
              <a:rPr lang="ko-KR" sz="1500">
                <a:solidFill>
                  <a:srgbClr val="595959"/>
                </a:solidFill>
              </a:rPr>
              <a:t>게시자나 계정에 따라 글작성 스타일이 다르기 때문에 계정별로 전처리가 따로 진행되어야 할 것 같음</a:t>
            </a:r>
            <a:endParaRPr sz="1500">
              <a:solidFill>
                <a:srgbClr val="595959"/>
              </a:solidFill>
            </a:endParaRPr>
          </a:p>
          <a:p>
            <a:pPr indent="-323850" lvl="0" marL="457200" rtl="0" algn="l">
              <a:lnSpc>
                <a:spcPct val="115000"/>
              </a:lnSpc>
              <a:spcBef>
                <a:spcPts val="0"/>
              </a:spcBef>
              <a:spcAft>
                <a:spcPts val="0"/>
              </a:spcAft>
              <a:buClr>
                <a:srgbClr val="595959"/>
              </a:buClr>
              <a:buSzPts val="1500"/>
              <a:buAutoNum type="arabicPeriod"/>
            </a:pPr>
            <a:r>
              <a:rPr lang="ko-KR" sz="1500">
                <a:solidFill>
                  <a:srgbClr val="595959"/>
                </a:solidFill>
              </a:rPr>
              <a:t>토큰화, 불용어 처리 등의 기초 전처리 후에 Konlpy를 활용하여 Nouns 만 추출하여 text 내 어휘 사용 빈도수를 추출을 시도할 예정임</a:t>
            </a:r>
            <a:endParaRPr sz="1500">
              <a:solidFill>
                <a:srgbClr val="595959"/>
              </a:solidFill>
            </a:endParaRPr>
          </a:p>
          <a:p>
            <a:pPr indent="-323850" lvl="0" marL="457200" rtl="0" algn="l">
              <a:lnSpc>
                <a:spcPct val="115000"/>
              </a:lnSpc>
              <a:spcBef>
                <a:spcPts val="0"/>
              </a:spcBef>
              <a:spcAft>
                <a:spcPts val="0"/>
              </a:spcAft>
              <a:buClr>
                <a:srgbClr val="595959"/>
              </a:buClr>
              <a:buSzPts val="1500"/>
              <a:buAutoNum type="arabicPeriod"/>
            </a:pPr>
            <a:r>
              <a:rPr lang="ko-KR" sz="1500">
                <a:solidFill>
                  <a:srgbClr val="595959"/>
                </a:solidFill>
              </a:rPr>
              <a:t>추출된 빈도수를 근거로 평균 횟수 이상 사용되는 단어의 경우, 해당 키워드를 중심으로 카테고리 설정을 진행해볼 예정</a:t>
            </a:r>
            <a:endParaRPr sz="1500">
              <a:solidFill>
                <a:srgbClr val="595959"/>
              </a:solidFill>
            </a:endParaRPr>
          </a:p>
        </p:txBody>
      </p:sp>
      <p:sp>
        <p:nvSpPr>
          <p:cNvPr id="496" name="Google Shape;496;geedcf6d077_3_28"/>
          <p:cNvSpPr/>
          <p:nvPr/>
        </p:nvSpPr>
        <p:spPr>
          <a:xfrm>
            <a:off x="1986246" y="1135850"/>
            <a:ext cx="3477900" cy="2957400"/>
          </a:xfrm>
          <a:prstGeom prst="roundRect">
            <a:avLst>
              <a:gd fmla="val 16667" name="adj"/>
            </a:avLst>
          </a:prstGeom>
          <a:noFill/>
          <a:ln cap="flat" cmpd="sng" w="3810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0" name="Shape 500"/>
        <p:cNvGrpSpPr/>
        <p:nvPr/>
      </p:nvGrpSpPr>
      <p:grpSpPr>
        <a:xfrm>
          <a:off x="0" y="0"/>
          <a:ext cx="0" cy="0"/>
          <a:chOff x="0" y="0"/>
          <a:chExt cx="0" cy="0"/>
        </a:xfrm>
      </p:grpSpPr>
      <p:sp>
        <p:nvSpPr>
          <p:cNvPr id="501" name="Google Shape;501;geedcf6d077_3_34"/>
          <p:cNvSpPr/>
          <p:nvPr/>
        </p:nvSpPr>
        <p:spPr>
          <a:xfrm>
            <a:off x="0" y="0"/>
            <a:ext cx="1779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02" name="Google Shape;502;geedcf6d077_3_34"/>
          <p:cNvSpPr txBox="1"/>
          <p:nvPr/>
        </p:nvSpPr>
        <p:spPr>
          <a:xfrm rot="5400000">
            <a:off x="-799688" y="844365"/>
            <a:ext cx="1849200" cy="2616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100">
                <a:solidFill>
                  <a:schemeClr val="lt1"/>
                </a:solidFill>
                <a:latin typeface="Arial"/>
                <a:ea typeface="Arial"/>
                <a:cs typeface="Arial"/>
                <a:sym typeface="Arial"/>
              </a:rPr>
              <a:t>Part 1</a:t>
            </a:r>
            <a:endParaRPr sz="1100">
              <a:solidFill>
                <a:schemeClr val="lt1"/>
              </a:solidFill>
              <a:latin typeface="Arial"/>
              <a:ea typeface="Arial"/>
              <a:cs typeface="Arial"/>
              <a:sym typeface="Arial"/>
            </a:endParaRPr>
          </a:p>
        </p:txBody>
      </p:sp>
      <p:cxnSp>
        <p:nvCxnSpPr>
          <p:cNvPr id="503" name="Google Shape;503;geedcf6d077_3_34"/>
          <p:cNvCxnSpPr/>
          <p:nvPr/>
        </p:nvCxnSpPr>
        <p:spPr>
          <a:xfrm>
            <a:off x="177800" y="835707"/>
            <a:ext cx="12014100" cy="0"/>
          </a:xfrm>
          <a:prstGeom prst="straightConnector1">
            <a:avLst/>
          </a:prstGeom>
          <a:noFill/>
          <a:ln cap="flat" cmpd="sng" w="9525">
            <a:solidFill>
              <a:schemeClr val="accent2"/>
            </a:solidFill>
            <a:prstDash val="solid"/>
            <a:miter lim="800000"/>
            <a:headEnd len="sm" w="sm" type="none"/>
            <a:tailEnd len="sm" w="sm" type="none"/>
          </a:ln>
        </p:spPr>
      </p:cxnSp>
      <p:sp>
        <p:nvSpPr>
          <p:cNvPr id="504" name="Google Shape;504;geedcf6d077_3_34"/>
          <p:cNvSpPr txBox="1"/>
          <p:nvPr/>
        </p:nvSpPr>
        <p:spPr>
          <a:xfrm>
            <a:off x="311700" y="292625"/>
            <a:ext cx="8520600" cy="572700"/>
          </a:xfrm>
          <a:prstGeom prst="rect">
            <a:avLst/>
          </a:prstGeom>
          <a:noFill/>
          <a:ln>
            <a:noFill/>
          </a:ln>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ko-KR" sz="2800"/>
              <a:t>서비스 구현</a:t>
            </a:r>
            <a:endParaRPr sz="2800">
              <a:solidFill>
                <a:srgbClr val="000000"/>
              </a:solidFill>
            </a:endParaRPr>
          </a:p>
        </p:txBody>
      </p:sp>
      <p:pic>
        <p:nvPicPr>
          <p:cNvPr id="505" name="Google Shape;505;geedcf6d077_3_34"/>
          <p:cNvPicPr preferRelativeResize="0"/>
          <p:nvPr/>
        </p:nvPicPr>
        <p:blipFill>
          <a:blip r:embed="rId3">
            <a:alphaModFix/>
          </a:blip>
          <a:stretch>
            <a:fillRect/>
          </a:stretch>
        </p:blipFill>
        <p:spPr>
          <a:xfrm>
            <a:off x="408112" y="1017725"/>
            <a:ext cx="10364573" cy="5687876"/>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 name="Shape 509"/>
        <p:cNvGrpSpPr/>
        <p:nvPr/>
      </p:nvGrpSpPr>
      <p:grpSpPr>
        <a:xfrm>
          <a:off x="0" y="0"/>
          <a:ext cx="0" cy="0"/>
          <a:chOff x="0" y="0"/>
          <a:chExt cx="0" cy="0"/>
        </a:xfrm>
      </p:grpSpPr>
      <p:sp>
        <p:nvSpPr>
          <p:cNvPr id="510" name="Google Shape;510;geedcf6d077_3_40"/>
          <p:cNvSpPr/>
          <p:nvPr/>
        </p:nvSpPr>
        <p:spPr>
          <a:xfrm>
            <a:off x="0" y="0"/>
            <a:ext cx="1779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11" name="Google Shape;511;geedcf6d077_3_40"/>
          <p:cNvSpPr txBox="1"/>
          <p:nvPr/>
        </p:nvSpPr>
        <p:spPr>
          <a:xfrm rot="5400000">
            <a:off x="-799688" y="844365"/>
            <a:ext cx="1849200" cy="2616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100">
                <a:solidFill>
                  <a:schemeClr val="lt1"/>
                </a:solidFill>
                <a:latin typeface="Arial"/>
                <a:ea typeface="Arial"/>
                <a:cs typeface="Arial"/>
                <a:sym typeface="Arial"/>
              </a:rPr>
              <a:t>Part 1</a:t>
            </a:r>
            <a:endParaRPr sz="1100">
              <a:solidFill>
                <a:schemeClr val="lt1"/>
              </a:solidFill>
              <a:latin typeface="Arial"/>
              <a:ea typeface="Arial"/>
              <a:cs typeface="Arial"/>
              <a:sym typeface="Arial"/>
            </a:endParaRPr>
          </a:p>
        </p:txBody>
      </p:sp>
      <p:cxnSp>
        <p:nvCxnSpPr>
          <p:cNvPr id="512" name="Google Shape;512;geedcf6d077_3_40"/>
          <p:cNvCxnSpPr/>
          <p:nvPr/>
        </p:nvCxnSpPr>
        <p:spPr>
          <a:xfrm>
            <a:off x="177800" y="835707"/>
            <a:ext cx="12014100" cy="0"/>
          </a:xfrm>
          <a:prstGeom prst="straightConnector1">
            <a:avLst/>
          </a:prstGeom>
          <a:noFill/>
          <a:ln cap="flat" cmpd="sng" w="9525">
            <a:solidFill>
              <a:schemeClr val="accent2"/>
            </a:solidFill>
            <a:prstDash val="solid"/>
            <a:miter lim="800000"/>
            <a:headEnd len="sm" w="sm" type="none"/>
            <a:tailEnd len="sm" w="sm" type="none"/>
          </a:ln>
        </p:spPr>
      </p:cxnSp>
      <p:sp>
        <p:nvSpPr>
          <p:cNvPr id="513" name="Google Shape;513;geedcf6d077_3_40"/>
          <p:cNvSpPr txBox="1"/>
          <p:nvPr/>
        </p:nvSpPr>
        <p:spPr>
          <a:xfrm>
            <a:off x="311700" y="292625"/>
            <a:ext cx="8520600" cy="572700"/>
          </a:xfrm>
          <a:prstGeom prst="rect">
            <a:avLst/>
          </a:prstGeom>
          <a:noFill/>
          <a:ln>
            <a:noFill/>
          </a:ln>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ko-KR" sz="2800"/>
              <a:t>서비스 구현</a:t>
            </a:r>
            <a:endParaRPr sz="2800">
              <a:solidFill>
                <a:srgbClr val="000000"/>
              </a:solidFill>
            </a:endParaRPr>
          </a:p>
        </p:txBody>
      </p:sp>
      <p:pic>
        <p:nvPicPr>
          <p:cNvPr id="514" name="Google Shape;514;geedcf6d077_3_40"/>
          <p:cNvPicPr preferRelativeResize="0"/>
          <p:nvPr/>
        </p:nvPicPr>
        <p:blipFill>
          <a:blip r:embed="rId3">
            <a:alphaModFix/>
          </a:blip>
          <a:stretch>
            <a:fillRect/>
          </a:stretch>
        </p:blipFill>
        <p:spPr>
          <a:xfrm>
            <a:off x="408112" y="1017725"/>
            <a:ext cx="10249851" cy="568787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8" name="Shape 518"/>
        <p:cNvGrpSpPr/>
        <p:nvPr/>
      </p:nvGrpSpPr>
      <p:grpSpPr>
        <a:xfrm>
          <a:off x="0" y="0"/>
          <a:ext cx="0" cy="0"/>
          <a:chOff x="0" y="0"/>
          <a:chExt cx="0" cy="0"/>
        </a:xfrm>
      </p:grpSpPr>
      <p:sp>
        <p:nvSpPr>
          <p:cNvPr id="519" name="Google Shape;519;geedcf6d077_3_46"/>
          <p:cNvSpPr/>
          <p:nvPr/>
        </p:nvSpPr>
        <p:spPr>
          <a:xfrm>
            <a:off x="0" y="0"/>
            <a:ext cx="1779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20" name="Google Shape;520;geedcf6d077_3_46"/>
          <p:cNvSpPr txBox="1"/>
          <p:nvPr/>
        </p:nvSpPr>
        <p:spPr>
          <a:xfrm rot="5400000">
            <a:off x="-799688" y="844365"/>
            <a:ext cx="1849200" cy="2616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100">
                <a:solidFill>
                  <a:schemeClr val="lt1"/>
                </a:solidFill>
                <a:latin typeface="Arial"/>
                <a:ea typeface="Arial"/>
                <a:cs typeface="Arial"/>
                <a:sym typeface="Arial"/>
              </a:rPr>
              <a:t>Part 1</a:t>
            </a:r>
            <a:endParaRPr sz="1100">
              <a:solidFill>
                <a:schemeClr val="lt1"/>
              </a:solidFill>
              <a:latin typeface="Arial"/>
              <a:ea typeface="Arial"/>
              <a:cs typeface="Arial"/>
              <a:sym typeface="Arial"/>
            </a:endParaRPr>
          </a:p>
        </p:txBody>
      </p:sp>
      <p:cxnSp>
        <p:nvCxnSpPr>
          <p:cNvPr id="521" name="Google Shape;521;geedcf6d077_3_46"/>
          <p:cNvCxnSpPr/>
          <p:nvPr/>
        </p:nvCxnSpPr>
        <p:spPr>
          <a:xfrm>
            <a:off x="177800" y="835707"/>
            <a:ext cx="12014100" cy="0"/>
          </a:xfrm>
          <a:prstGeom prst="straightConnector1">
            <a:avLst/>
          </a:prstGeom>
          <a:noFill/>
          <a:ln cap="flat" cmpd="sng" w="9525">
            <a:solidFill>
              <a:schemeClr val="accent2"/>
            </a:solidFill>
            <a:prstDash val="solid"/>
            <a:miter lim="800000"/>
            <a:headEnd len="sm" w="sm" type="none"/>
            <a:tailEnd len="sm" w="sm" type="none"/>
          </a:ln>
        </p:spPr>
      </p:cxnSp>
      <p:pic>
        <p:nvPicPr>
          <p:cNvPr id="522" name="Google Shape;522;geedcf6d077_3_46"/>
          <p:cNvPicPr preferRelativeResize="0"/>
          <p:nvPr/>
        </p:nvPicPr>
        <p:blipFill>
          <a:blip r:embed="rId3">
            <a:alphaModFix/>
          </a:blip>
          <a:stretch>
            <a:fillRect/>
          </a:stretch>
        </p:blipFill>
        <p:spPr>
          <a:xfrm>
            <a:off x="408101" y="835700"/>
            <a:ext cx="10400154" cy="5771275"/>
          </a:xfrm>
          <a:prstGeom prst="rect">
            <a:avLst/>
          </a:prstGeom>
          <a:noFill/>
          <a:ln>
            <a:noFill/>
          </a:ln>
        </p:spPr>
      </p:pic>
      <p:sp>
        <p:nvSpPr>
          <p:cNvPr id="523" name="Google Shape;523;geedcf6d077_3_46"/>
          <p:cNvSpPr txBox="1"/>
          <p:nvPr/>
        </p:nvSpPr>
        <p:spPr>
          <a:xfrm>
            <a:off x="311700" y="292625"/>
            <a:ext cx="8520600" cy="572700"/>
          </a:xfrm>
          <a:prstGeom prst="rect">
            <a:avLst/>
          </a:prstGeom>
          <a:noFill/>
          <a:ln>
            <a:noFill/>
          </a:ln>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ko-KR" sz="2800"/>
              <a:t>서비스 구현</a:t>
            </a:r>
            <a:endParaRPr sz="2800">
              <a:solidFill>
                <a:srgbClr val="000000"/>
              </a:solidFil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7" name="Shape 527"/>
        <p:cNvGrpSpPr/>
        <p:nvPr/>
      </p:nvGrpSpPr>
      <p:grpSpPr>
        <a:xfrm>
          <a:off x="0" y="0"/>
          <a:ext cx="0" cy="0"/>
          <a:chOff x="0" y="0"/>
          <a:chExt cx="0" cy="0"/>
        </a:xfrm>
      </p:grpSpPr>
      <p:cxnSp>
        <p:nvCxnSpPr>
          <p:cNvPr id="528" name="Google Shape;528;p35"/>
          <p:cNvCxnSpPr/>
          <p:nvPr/>
        </p:nvCxnSpPr>
        <p:spPr>
          <a:xfrm>
            <a:off x="177800" y="835707"/>
            <a:ext cx="12014201" cy="0"/>
          </a:xfrm>
          <a:prstGeom prst="straightConnector1">
            <a:avLst/>
          </a:prstGeom>
          <a:noFill/>
          <a:ln cap="flat" cmpd="sng" w="9525">
            <a:solidFill>
              <a:schemeClr val="accent2"/>
            </a:solidFill>
            <a:prstDash val="solid"/>
            <a:miter lim="800000"/>
            <a:headEnd len="sm" w="sm" type="none"/>
            <a:tailEnd len="sm" w="sm" type="none"/>
          </a:ln>
        </p:spPr>
      </p:cxnSp>
      <p:sp>
        <p:nvSpPr>
          <p:cNvPr id="529" name="Google Shape;529;p35"/>
          <p:cNvSpPr/>
          <p:nvPr/>
        </p:nvSpPr>
        <p:spPr>
          <a:xfrm>
            <a:off x="0" y="0"/>
            <a:ext cx="1778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30" name="Google Shape;530;p35"/>
          <p:cNvSpPr txBox="1"/>
          <p:nvPr/>
        </p:nvSpPr>
        <p:spPr>
          <a:xfrm>
            <a:off x="329610" y="111525"/>
            <a:ext cx="3134191"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3200">
                <a:solidFill>
                  <a:srgbClr val="262626"/>
                </a:solidFill>
                <a:latin typeface="Arial"/>
                <a:ea typeface="Arial"/>
                <a:cs typeface="Arial"/>
                <a:sym typeface="Arial"/>
              </a:rPr>
              <a:t>제목을 입력하세요</a:t>
            </a:r>
            <a:endParaRPr/>
          </a:p>
        </p:txBody>
      </p:sp>
      <p:sp>
        <p:nvSpPr>
          <p:cNvPr id="531" name="Google Shape;531;p35"/>
          <p:cNvSpPr txBox="1"/>
          <p:nvPr/>
        </p:nvSpPr>
        <p:spPr>
          <a:xfrm rot="5400000">
            <a:off x="-845820" y="798154"/>
            <a:ext cx="1849121" cy="35394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100">
                <a:solidFill>
                  <a:schemeClr val="lt1"/>
                </a:solidFill>
                <a:latin typeface="Arial"/>
                <a:ea typeface="Arial"/>
                <a:cs typeface="Arial"/>
                <a:sym typeface="Arial"/>
              </a:rPr>
              <a:t>Part 1</a:t>
            </a:r>
            <a:endParaRPr sz="1100">
              <a:solidFill>
                <a:schemeClr val="lt1"/>
              </a:solidFill>
              <a:latin typeface="Arial"/>
              <a:ea typeface="Arial"/>
              <a:cs typeface="Arial"/>
              <a:sym typeface="Arial"/>
            </a:endParaRPr>
          </a:p>
        </p:txBody>
      </p:sp>
      <p:sp>
        <p:nvSpPr>
          <p:cNvPr id="532" name="Google Shape;532;p35"/>
          <p:cNvSpPr/>
          <p:nvPr/>
        </p:nvSpPr>
        <p:spPr>
          <a:xfrm>
            <a:off x="635991" y="1732731"/>
            <a:ext cx="3525520" cy="2294208"/>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33" name="Google Shape;533;p35"/>
          <p:cNvSpPr txBox="1"/>
          <p:nvPr/>
        </p:nvSpPr>
        <p:spPr>
          <a:xfrm>
            <a:off x="768071" y="4888520"/>
            <a:ext cx="3261361" cy="1169551"/>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ko-KR" sz="1400">
                <a:solidFill>
                  <a:srgbClr val="3F3F3F"/>
                </a:solidFill>
                <a:latin typeface="Arial"/>
                <a:ea typeface="Arial"/>
                <a:cs typeface="Arial"/>
                <a:sym typeface="Arial"/>
              </a:rPr>
              <a:t>봄이 아무 아스라히 한 추억과 묻힌 봅니다. 이름자 별빛이 써 같이 별 시와 봅니다. 이름자 된 릴케 내일 써 별 책상을 있습니다. 묻힌 했던 별 말 봄이 릴케 다 위에 그리워 있습니다. 봄이 헤일 딴은 별 무덤 봅니다. 이름과, 비둘기, 못 까닭입니다. </a:t>
            </a:r>
            <a:endParaRPr sz="1400">
              <a:solidFill>
                <a:srgbClr val="3F3F3F"/>
              </a:solidFill>
              <a:latin typeface="Arial"/>
              <a:ea typeface="Arial"/>
              <a:cs typeface="Arial"/>
              <a:sym typeface="Arial"/>
            </a:endParaRPr>
          </a:p>
        </p:txBody>
      </p:sp>
      <p:sp>
        <p:nvSpPr>
          <p:cNvPr id="534" name="Google Shape;534;p35"/>
          <p:cNvSpPr txBox="1"/>
          <p:nvPr/>
        </p:nvSpPr>
        <p:spPr>
          <a:xfrm>
            <a:off x="1428774" y="4273064"/>
            <a:ext cx="1939955"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ko-KR" sz="1800">
                <a:solidFill>
                  <a:srgbClr val="3F3F3F"/>
                </a:solidFill>
                <a:latin typeface="Arial"/>
                <a:ea typeface="Arial"/>
                <a:cs typeface="Arial"/>
                <a:sym typeface="Arial"/>
              </a:rPr>
              <a:t>소제목을 입력하세요</a:t>
            </a:r>
            <a:endParaRPr/>
          </a:p>
        </p:txBody>
      </p:sp>
      <p:sp>
        <p:nvSpPr>
          <p:cNvPr id="535" name="Google Shape;535;p35"/>
          <p:cNvSpPr/>
          <p:nvPr/>
        </p:nvSpPr>
        <p:spPr>
          <a:xfrm>
            <a:off x="4313911" y="1732731"/>
            <a:ext cx="3525520" cy="2294208"/>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36" name="Google Shape;536;p35"/>
          <p:cNvSpPr txBox="1"/>
          <p:nvPr/>
        </p:nvSpPr>
        <p:spPr>
          <a:xfrm>
            <a:off x="4445991" y="4888520"/>
            <a:ext cx="3261361" cy="1169551"/>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ko-KR" sz="1400">
                <a:solidFill>
                  <a:srgbClr val="3F3F3F"/>
                </a:solidFill>
                <a:latin typeface="Arial"/>
                <a:ea typeface="Arial"/>
                <a:cs typeface="Arial"/>
                <a:sym typeface="Arial"/>
              </a:rPr>
              <a:t>봄이 아무 아스라히 한 추억과 묻힌 봅니다. 이름자 별빛이 써 같이 별 시와 봅니다. 이름자 된 릴케 내일 써 별 책상을 있습니다. 묻힌 했던 별 말 봄이 릴케 다 위에 그리워 있습니다. 봄이 헤일 딴은 별 무덤 봅니다. 이름과, 비둘기, 못 까닭입니다. </a:t>
            </a:r>
            <a:endParaRPr sz="1400">
              <a:solidFill>
                <a:srgbClr val="3F3F3F"/>
              </a:solidFill>
              <a:latin typeface="Arial"/>
              <a:ea typeface="Arial"/>
              <a:cs typeface="Arial"/>
              <a:sym typeface="Arial"/>
            </a:endParaRPr>
          </a:p>
        </p:txBody>
      </p:sp>
      <p:sp>
        <p:nvSpPr>
          <p:cNvPr id="537" name="Google Shape;537;p35"/>
          <p:cNvSpPr txBox="1"/>
          <p:nvPr/>
        </p:nvSpPr>
        <p:spPr>
          <a:xfrm>
            <a:off x="5106694" y="4273064"/>
            <a:ext cx="1939955"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ko-KR" sz="1800">
                <a:solidFill>
                  <a:srgbClr val="3F3F3F"/>
                </a:solidFill>
                <a:latin typeface="Arial"/>
                <a:ea typeface="Arial"/>
                <a:cs typeface="Arial"/>
                <a:sym typeface="Arial"/>
              </a:rPr>
              <a:t>소제목을 입력하세요</a:t>
            </a:r>
            <a:endParaRPr/>
          </a:p>
        </p:txBody>
      </p:sp>
      <p:sp>
        <p:nvSpPr>
          <p:cNvPr id="538" name="Google Shape;538;p35"/>
          <p:cNvSpPr/>
          <p:nvPr/>
        </p:nvSpPr>
        <p:spPr>
          <a:xfrm>
            <a:off x="7991831" y="1732731"/>
            <a:ext cx="3525520" cy="2294208"/>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39" name="Google Shape;539;p35"/>
          <p:cNvSpPr txBox="1"/>
          <p:nvPr/>
        </p:nvSpPr>
        <p:spPr>
          <a:xfrm>
            <a:off x="8123911" y="4888520"/>
            <a:ext cx="3261361" cy="1169551"/>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ko-KR" sz="1400">
                <a:solidFill>
                  <a:srgbClr val="3F3F3F"/>
                </a:solidFill>
                <a:latin typeface="Arial"/>
                <a:ea typeface="Arial"/>
                <a:cs typeface="Arial"/>
                <a:sym typeface="Arial"/>
              </a:rPr>
              <a:t>봄이 아무 아스라히 한 추억과 묻힌 봅니다. 이름자 별빛이 써 같이 별 시와 봅니다. 이름자 된 릴케 내일 써 별 책상을 있습니다. 묻힌 했던 별 말 봄이 릴케 다 위에 그리워 있습니다. 봄이 헤일 딴은 별 무덤 봅니다. 이름과, 비둘기, 못 까닭입니다. </a:t>
            </a:r>
            <a:endParaRPr sz="1400">
              <a:solidFill>
                <a:srgbClr val="3F3F3F"/>
              </a:solidFill>
              <a:latin typeface="Arial"/>
              <a:ea typeface="Arial"/>
              <a:cs typeface="Arial"/>
              <a:sym typeface="Arial"/>
            </a:endParaRPr>
          </a:p>
        </p:txBody>
      </p:sp>
      <p:sp>
        <p:nvSpPr>
          <p:cNvPr id="540" name="Google Shape;540;p35"/>
          <p:cNvSpPr txBox="1"/>
          <p:nvPr/>
        </p:nvSpPr>
        <p:spPr>
          <a:xfrm>
            <a:off x="8784614" y="4273064"/>
            <a:ext cx="1939955"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ko-KR" sz="1800">
                <a:solidFill>
                  <a:srgbClr val="3F3F3F"/>
                </a:solidFill>
                <a:latin typeface="Arial"/>
                <a:ea typeface="Arial"/>
                <a:cs typeface="Arial"/>
                <a:sym typeface="Arial"/>
              </a:rPr>
              <a:t>소제목을 입력하세요</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4" name="Shape 544"/>
        <p:cNvGrpSpPr/>
        <p:nvPr/>
      </p:nvGrpSpPr>
      <p:grpSpPr>
        <a:xfrm>
          <a:off x="0" y="0"/>
          <a:ext cx="0" cy="0"/>
          <a:chOff x="0" y="0"/>
          <a:chExt cx="0" cy="0"/>
        </a:xfrm>
      </p:grpSpPr>
      <p:cxnSp>
        <p:nvCxnSpPr>
          <p:cNvPr id="545" name="Google Shape;545;p36"/>
          <p:cNvCxnSpPr/>
          <p:nvPr/>
        </p:nvCxnSpPr>
        <p:spPr>
          <a:xfrm>
            <a:off x="177800" y="835707"/>
            <a:ext cx="12014201" cy="0"/>
          </a:xfrm>
          <a:prstGeom prst="straightConnector1">
            <a:avLst/>
          </a:prstGeom>
          <a:noFill/>
          <a:ln cap="flat" cmpd="sng" w="9525">
            <a:solidFill>
              <a:schemeClr val="accent2"/>
            </a:solidFill>
            <a:prstDash val="solid"/>
            <a:miter lim="800000"/>
            <a:headEnd len="sm" w="sm" type="none"/>
            <a:tailEnd len="sm" w="sm" type="none"/>
          </a:ln>
        </p:spPr>
      </p:cxnSp>
      <p:sp>
        <p:nvSpPr>
          <p:cNvPr id="546" name="Google Shape;546;p36"/>
          <p:cNvSpPr/>
          <p:nvPr/>
        </p:nvSpPr>
        <p:spPr>
          <a:xfrm>
            <a:off x="0" y="0"/>
            <a:ext cx="1778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47" name="Google Shape;547;p36"/>
          <p:cNvSpPr txBox="1"/>
          <p:nvPr/>
        </p:nvSpPr>
        <p:spPr>
          <a:xfrm>
            <a:off x="329610" y="111525"/>
            <a:ext cx="3134191"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3200">
                <a:solidFill>
                  <a:srgbClr val="262626"/>
                </a:solidFill>
                <a:latin typeface="Arial"/>
                <a:ea typeface="Arial"/>
                <a:cs typeface="Arial"/>
                <a:sym typeface="Arial"/>
              </a:rPr>
              <a:t>제목을 입력하세요</a:t>
            </a:r>
            <a:endParaRPr/>
          </a:p>
        </p:txBody>
      </p:sp>
      <p:sp>
        <p:nvSpPr>
          <p:cNvPr id="548" name="Google Shape;548;p36"/>
          <p:cNvSpPr/>
          <p:nvPr/>
        </p:nvSpPr>
        <p:spPr>
          <a:xfrm rot="5400000">
            <a:off x="1165581" y="2326664"/>
            <a:ext cx="1965434" cy="1965434"/>
          </a:xfrm>
          <a:prstGeom prst="arc">
            <a:avLst>
              <a:gd fmla="val 16029660" name="adj1"/>
              <a:gd fmla="val 21546426" name="adj2"/>
            </a:avLst>
          </a:prstGeom>
          <a:noFill/>
          <a:ln cap="flat" cmpd="sng" w="254000">
            <a:solidFill>
              <a:srgbClr val="F2F2F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49" name="Google Shape;549;p36"/>
          <p:cNvSpPr/>
          <p:nvPr/>
        </p:nvSpPr>
        <p:spPr>
          <a:xfrm>
            <a:off x="1165581" y="2326664"/>
            <a:ext cx="1965434" cy="1965434"/>
          </a:xfrm>
          <a:prstGeom prst="arc">
            <a:avLst>
              <a:gd fmla="val 5320067" name="adj1"/>
              <a:gd fmla="val 0" name="adj2"/>
            </a:avLst>
          </a:prstGeom>
          <a:noFill/>
          <a:ln cap="flat" cmpd="sng" w="3810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50" name="Google Shape;550;p36"/>
          <p:cNvSpPr txBox="1"/>
          <p:nvPr/>
        </p:nvSpPr>
        <p:spPr>
          <a:xfrm>
            <a:off x="1645596" y="3016993"/>
            <a:ext cx="1005403"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ko-KR" sz="3200">
                <a:solidFill>
                  <a:srgbClr val="40474D"/>
                </a:solidFill>
                <a:latin typeface="Arial"/>
                <a:ea typeface="Arial"/>
                <a:cs typeface="Arial"/>
                <a:sym typeface="Arial"/>
              </a:rPr>
              <a:t>75%</a:t>
            </a:r>
            <a:endParaRPr b="1" sz="3200">
              <a:solidFill>
                <a:srgbClr val="40474D"/>
              </a:solidFill>
              <a:latin typeface="Arial"/>
              <a:ea typeface="Arial"/>
              <a:cs typeface="Arial"/>
              <a:sym typeface="Arial"/>
            </a:endParaRPr>
          </a:p>
        </p:txBody>
      </p:sp>
      <p:sp>
        <p:nvSpPr>
          <p:cNvPr id="551" name="Google Shape;551;p36"/>
          <p:cNvSpPr txBox="1"/>
          <p:nvPr/>
        </p:nvSpPr>
        <p:spPr>
          <a:xfrm>
            <a:off x="1086149" y="5449075"/>
            <a:ext cx="212429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800">
                <a:solidFill>
                  <a:schemeClr val="dk1"/>
                </a:solidFill>
                <a:latin typeface="Arial"/>
                <a:ea typeface="Arial"/>
                <a:cs typeface="Arial"/>
                <a:sym typeface="Arial"/>
              </a:rPr>
              <a:t>소제목을 입력하세요</a:t>
            </a:r>
            <a:endParaRPr sz="1800">
              <a:solidFill>
                <a:schemeClr val="dk1"/>
              </a:solidFill>
              <a:latin typeface="Arial"/>
              <a:ea typeface="Arial"/>
              <a:cs typeface="Arial"/>
              <a:sym typeface="Arial"/>
            </a:endParaRPr>
          </a:p>
        </p:txBody>
      </p:sp>
      <p:sp>
        <p:nvSpPr>
          <p:cNvPr id="552" name="Google Shape;552;p36"/>
          <p:cNvSpPr/>
          <p:nvPr/>
        </p:nvSpPr>
        <p:spPr>
          <a:xfrm rot="5400000">
            <a:off x="5148118" y="2326664"/>
            <a:ext cx="1965434" cy="1965434"/>
          </a:xfrm>
          <a:prstGeom prst="arc">
            <a:avLst>
              <a:gd fmla="val 14005023" name="adj1"/>
              <a:gd fmla="val 21546426" name="adj2"/>
            </a:avLst>
          </a:prstGeom>
          <a:noFill/>
          <a:ln cap="flat" cmpd="sng" w="254000">
            <a:solidFill>
              <a:srgbClr val="F2F2F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53" name="Google Shape;553;p36"/>
          <p:cNvSpPr/>
          <p:nvPr/>
        </p:nvSpPr>
        <p:spPr>
          <a:xfrm>
            <a:off x="5148118" y="2326664"/>
            <a:ext cx="1965434" cy="1965434"/>
          </a:xfrm>
          <a:prstGeom prst="arc">
            <a:avLst>
              <a:gd fmla="val 5320067" name="adj1"/>
              <a:gd fmla="val 19460305" name="adj2"/>
            </a:avLst>
          </a:prstGeom>
          <a:noFill/>
          <a:ln cap="flat" cmpd="sng" w="38100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54" name="Google Shape;554;p36"/>
          <p:cNvSpPr txBox="1"/>
          <p:nvPr/>
        </p:nvSpPr>
        <p:spPr>
          <a:xfrm>
            <a:off x="5628133" y="3016993"/>
            <a:ext cx="1005404"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ko-KR" sz="3200">
                <a:solidFill>
                  <a:srgbClr val="40474D"/>
                </a:solidFill>
                <a:latin typeface="Arial"/>
                <a:ea typeface="Arial"/>
                <a:cs typeface="Arial"/>
                <a:sym typeface="Arial"/>
              </a:rPr>
              <a:t>67%</a:t>
            </a:r>
            <a:endParaRPr b="1" sz="3200">
              <a:solidFill>
                <a:srgbClr val="40474D"/>
              </a:solidFill>
              <a:latin typeface="Arial"/>
              <a:ea typeface="Arial"/>
              <a:cs typeface="Arial"/>
              <a:sym typeface="Arial"/>
            </a:endParaRPr>
          </a:p>
        </p:txBody>
      </p:sp>
      <p:sp>
        <p:nvSpPr>
          <p:cNvPr id="555" name="Google Shape;555;p36"/>
          <p:cNvSpPr txBox="1"/>
          <p:nvPr/>
        </p:nvSpPr>
        <p:spPr>
          <a:xfrm>
            <a:off x="5068686" y="5449075"/>
            <a:ext cx="212429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800">
                <a:solidFill>
                  <a:schemeClr val="dk1"/>
                </a:solidFill>
                <a:latin typeface="Arial"/>
                <a:ea typeface="Arial"/>
                <a:cs typeface="Arial"/>
                <a:sym typeface="Arial"/>
              </a:rPr>
              <a:t>소제목을 입력하세요</a:t>
            </a:r>
            <a:endParaRPr sz="1800">
              <a:solidFill>
                <a:schemeClr val="dk1"/>
              </a:solidFill>
              <a:latin typeface="Arial"/>
              <a:ea typeface="Arial"/>
              <a:cs typeface="Arial"/>
              <a:sym typeface="Arial"/>
            </a:endParaRPr>
          </a:p>
        </p:txBody>
      </p:sp>
      <p:cxnSp>
        <p:nvCxnSpPr>
          <p:cNvPr id="556" name="Google Shape;556;p36"/>
          <p:cNvCxnSpPr/>
          <p:nvPr/>
        </p:nvCxnSpPr>
        <p:spPr>
          <a:xfrm>
            <a:off x="5781040" y="5310407"/>
            <a:ext cx="629920" cy="0"/>
          </a:xfrm>
          <a:prstGeom prst="straightConnector1">
            <a:avLst/>
          </a:prstGeom>
          <a:noFill/>
          <a:ln cap="flat" cmpd="sng" w="38100">
            <a:solidFill>
              <a:srgbClr val="7F7F7F"/>
            </a:solidFill>
            <a:prstDash val="solid"/>
            <a:miter lim="800000"/>
            <a:headEnd len="sm" w="sm" type="none"/>
            <a:tailEnd len="sm" w="sm" type="none"/>
          </a:ln>
        </p:spPr>
      </p:cxnSp>
      <p:sp>
        <p:nvSpPr>
          <p:cNvPr id="557" name="Google Shape;557;p36"/>
          <p:cNvSpPr/>
          <p:nvPr/>
        </p:nvSpPr>
        <p:spPr>
          <a:xfrm rot="5400000">
            <a:off x="9130654" y="2326664"/>
            <a:ext cx="1965434" cy="1965434"/>
          </a:xfrm>
          <a:prstGeom prst="arc">
            <a:avLst>
              <a:gd fmla="val 10523546" name="adj1"/>
              <a:gd fmla="val 21546426" name="adj2"/>
            </a:avLst>
          </a:prstGeom>
          <a:noFill/>
          <a:ln cap="flat" cmpd="sng" w="254000">
            <a:solidFill>
              <a:srgbClr val="F2F2F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58" name="Google Shape;558;p36"/>
          <p:cNvSpPr/>
          <p:nvPr/>
        </p:nvSpPr>
        <p:spPr>
          <a:xfrm>
            <a:off x="9130654" y="2326664"/>
            <a:ext cx="1965434" cy="1965434"/>
          </a:xfrm>
          <a:prstGeom prst="arc">
            <a:avLst>
              <a:gd fmla="val 5320067" name="adj1"/>
              <a:gd fmla="val 16420915" name="adj2"/>
            </a:avLst>
          </a:prstGeom>
          <a:noFill/>
          <a:ln cap="flat" cmpd="sng" w="381000">
            <a:solidFill>
              <a:schemeClr val="accent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59" name="Google Shape;559;p36"/>
          <p:cNvSpPr txBox="1"/>
          <p:nvPr/>
        </p:nvSpPr>
        <p:spPr>
          <a:xfrm>
            <a:off x="9610669" y="3016993"/>
            <a:ext cx="1005403"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ko-KR" sz="3200">
                <a:solidFill>
                  <a:srgbClr val="40474D"/>
                </a:solidFill>
                <a:latin typeface="Arial"/>
                <a:ea typeface="Arial"/>
                <a:cs typeface="Arial"/>
                <a:sym typeface="Arial"/>
              </a:rPr>
              <a:t>51%</a:t>
            </a:r>
            <a:endParaRPr b="1" sz="3200">
              <a:solidFill>
                <a:srgbClr val="40474D"/>
              </a:solidFill>
              <a:latin typeface="Arial"/>
              <a:ea typeface="Arial"/>
              <a:cs typeface="Arial"/>
              <a:sym typeface="Arial"/>
            </a:endParaRPr>
          </a:p>
        </p:txBody>
      </p:sp>
      <p:sp>
        <p:nvSpPr>
          <p:cNvPr id="560" name="Google Shape;560;p36"/>
          <p:cNvSpPr txBox="1"/>
          <p:nvPr/>
        </p:nvSpPr>
        <p:spPr>
          <a:xfrm>
            <a:off x="9051222" y="5449075"/>
            <a:ext cx="212429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800">
                <a:solidFill>
                  <a:schemeClr val="dk1"/>
                </a:solidFill>
                <a:latin typeface="Arial"/>
                <a:ea typeface="Arial"/>
                <a:cs typeface="Arial"/>
                <a:sym typeface="Arial"/>
              </a:rPr>
              <a:t>소제목을 입력하세요</a:t>
            </a:r>
            <a:endParaRPr sz="1800">
              <a:solidFill>
                <a:schemeClr val="dk1"/>
              </a:solidFill>
              <a:latin typeface="Arial"/>
              <a:ea typeface="Arial"/>
              <a:cs typeface="Arial"/>
              <a:sym typeface="Arial"/>
            </a:endParaRPr>
          </a:p>
        </p:txBody>
      </p:sp>
      <p:cxnSp>
        <p:nvCxnSpPr>
          <p:cNvPr id="561" name="Google Shape;561;p36"/>
          <p:cNvCxnSpPr/>
          <p:nvPr/>
        </p:nvCxnSpPr>
        <p:spPr>
          <a:xfrm>
            <a:off x="9798411" y="5310407"/>
            <a:ext cx="629920" cy="0"/>
          </a:xfrm>
          <a:prstGeom prst="straightConnector1">
            <a:avLst/>
          </a:prstGeom>
          <a:noFill/>
          <a:ln cap="flat" cmpd="sng" w="38100">
            <a:solidFill>
              <a:srgbClr val="7F7F7F"/>
            </a:solidFill>
            <a:prstDash val="solid"/>
            <a:miter lim="800000"/>
            <a:headEnd len="sm" w="sm" type="none"/>
            <a:tailEnd len="sm" w="sm" type="none"/>
          </a:ln>
        </p:spPr>
      </p:cxnSp>
      <p:sp>
        <p:nvSpPr>
          <p:cNvPr id="562" name="Google Shape;562;p36"/>
          <p:cNvSpPr/>
          <p:nvPr/>
        </p:nvSpPr>
        <p:spPr>
          <a:xfrm rot="5400000">
            <a:off x="2095462" y="4994040"/>
            <a:ext cx="36000" cy="684000"/>
          </a:xfrm>
          <a:prstGeom prst="rect">
            <a:avLst/>
          </a:prstGeom>
          <a:solidFill>
            <a:srgbClr val="7F7F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63" name="Google Shape;563;p36"/>
          <p:cNvSpPr txBox="1"/>
          <p:nvPr/>
        </p:nvSpPr>
        <p:spPr>
          <a:xfrm rot="5400000">
            <a:off x="-845820" y="798154"/>
            <a:ext cx="1849121" cy="35394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100">
                <a:solidFill>
                  <a:schemeClr val="lt1"/>
                </a:solidFill>
                <a:latin typeface="Arial"/>
                <a:ea typeface="Arial"/>
                <a:cs typeface="Arial"/>
                <a:sym typeface="Arial"/>
              </a:rPr>
              <a:t>Part 1</a:t>
            </a:r>
            <a:endParaRPr sz="1100">
              <a:solidFill>
                <a:schemeClr val="lt1"/>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pic>
        <p:nvPicPr>
          <p:cNvPr id="132" name="Google Shape;132;p6"/>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133" name="Google Shape;133;p6"/>
          <p:cNvSpPr txBox="1"/>
          <p:nvPr/>
        </p:nvSpPr>
        <p:spPr>
          <a:xfrm>
            <a:off x="368968" y="2137645"/>
            <a:ext cx="3009157" cy="110799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ko-KR" sz="6600">
                <a:solidFill>
                  <a:schemeClr val="lt1"/>
                </a:solidFill>
                <a:latin typeface="Arial"/>
                <a:ea typeface="Arial"/>
                <a:cs typeface="Arial"/>
                <a:sym typeface="Arial"/>
              </a:rPr>
              <a:t>Part 2, </a:t>
            </a:r>
            <a:endParaRPr b="1" sz="6600">
              <a:solidFill>
                <a:schemeClr val="lt1"/>
              </a:solidFill>
              <a:latin typeface="Arial"/>
              <a:ea typeface="Arial"/>
              <a:cs typeface="Arial"/>
              <a:sym typeface="Arial"/>
            </a:endParaRPr>
          </a:p>
        </p:txBody>
      </p:sp>
      <p:cxnSp>
        <p:nvCxnSpPr>
          <p:cNvPr id="134" name="Google Shape;134;p6"/>
          <p:cNvCxnSpPr/>
          <p:nvPr/>
        </p:nvCxnSpPr>
        <p:spPr>
          <a:xfrm>
            <a:off x="368968" y="3429000"/>
            <a:ext cx="3994485" cy="0"/>
          </a:xfrm>
          <a:prstGeom prst="straightConnector1">
            <a:avLst/>
          </a:prstGeom>
          <a:noFill/>
          <a:ln cap="flat" cmpd="sng" w="9525">
            <a:solidFill>
              <a:srgbClr val="F2F2F2"/>
            </a:solidFill>
            <a:prstDash val="solid"/>
            <a:miter lim="800000"/>
            <a:headEnd len="sm" w="sm" type="none"/>
            <a:tailEnd len="sm" w="sm" type="none"/>
          </a:ln>
        </p:spPr>
      </p:cxnSp>
      <p:sp>
        <p:nvSpPr>
          <p:cNvPr id="135" name="Google Shape;135;p6"/>
          <p:cNvSpPr txBox="1"/>
          <p:nvPr/>
        </p:nvSpPr>
        <p:spPr>
          <a:xfrm>
            <a:off x="369609" y="3614610"/>
            <a:ext cx="2727029"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800">
                <a:solidFill>
                  <a:schemeClr val="lt1"/>
                </a:solidFill>
                <a:latin typeface="Arial"/>
                <a:ea typeface="Arial"/>
                <a:cs typeface="Arial"/>
                <a:sym typeface="Arial"/>
              </a:rPr>
              <a:t>제목을 입력하세요</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7" name="Shape 567"/>
        <p:cNvGrpSpPr/>
        <p:nvPr/>
      </p:nvGrpSpPr>
      <p:grpSpPr>
        <a:xfrm>
          <a:off x="0" y="0"/>
          <a:ext cx="0" cy="0"/>
          <a:chOff x="0" y="0"/>
          <a:chExt cx="0" cy="0"/>
        </a:xfrm>
      </p:grpSpPr>
      <p:cxnSp>
        <p:nvCxnSpPr>
          <p:cNvPr id="568" name="Google Shape;568;p37"/>
          <p:cNvCxnSpPr/>
          <p:nvPr/>
        </p:nvCxnSpPr>
        <p:spPr>
          <a:xfrm>
            <a:off x="177800" y="835707"/>
            <a:ext cx="12014201" cy="0"/>
          </a:xfrm>
          <a:prstGeom prst="straightConnector1">
            <a:avLst/>
          </a:prstGeom>
          <a:noFill/>
          <a:ln cap="flat" cmpd="sng" w="9525">
            <a:solidFill>
              <a:schemeClr val="accent2"/>
            </a:solidFill>
            <a:prstDash val="solid"/>
            <a:miter lim="800000"/>
            <a:headEnd len="sm" w="sm" type="none"/>
            <a:tailEnd len="sm" w="sm" type="none"/>
          </a:ln>
        </p:spPr>
      </p:cxnSp>
      <p:sp>
        <p:nvSpPr>
          <p:cNvPr id="569" name="Google Shape;569;p37"/>
          <p:cNvSpPr/>
          <p:nvPr/>
        </p:nvSpPr>
        <p:spPr>
          <a:xfrm>
            <a:off x="0" y="0"/>
            <a:ext cx="1778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70" name="Google Shape;570;p37"/>
          <p:cNvSpPr txBox="1"/>
          <p:nvPr/>
        </p:nvSpPr>
        <p:spPr>
          <a:xfrm>
            <a:off x="329610" y="111525"/>
            <a:ext cx="3134191"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3200">
                <a:solidFill>
                  <a:srgbClr val="262626"/>
                </a:solidFill>
                <a:latin typeface="Arial"/>
                <a:ea typeface="Arial"/>
                <a:cs typeface="Arial"/>
                <a:sym typeface="Arial"/>
              </a:rPr>
              <a:t>제목을 입력하세요</a:t>
            </a:r>
            <a:endParaRPr/>
          </a:p>
        </p:txBody>
      </p:sp>
      <p:sp>
        <p:nvSpPr>
          <p:cNvPr id="571" name="Google Shape;571;p37"/>
          <p:cNvSpPr/>
          <p:nvPr/>
        </p:nvSpPr>
        <p:spPr>
          <a:xfrm>
            <a:off x="5719342" y="3254418"/>
            <a:ext cx="2767875" cy="2767875"/>
          </a:xfrm>
          <a:prstGeom prst="ellipse">
            <a:avLst/>
          </a:prstGeom>
          <a:solidFill>
            <a:schemeClr val="accent6">
              <a:alpha val="800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72" name="Google Shape;572;p37"/>
          <p:cNvSpPr/>
          <p:nvPr/>
        </p:nvSpPr>
        <p:spPr>
          <a:xfrm>
            <a:off x="3675736" y="3254418"/>
            <a:ext cx="2767875" cy="2767875"/>
          </a:xfrm>
          <a:prstGeom prst="ellipse">
            <a:avLst/>
          </a:prstGeom>
          <a:solidFill>
            <a:schemeClr val="accent5">
              <a:alpha val="800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73" name="Google Shape;573;p37"/>
          <p:cNvSpPr/>
          <p:nvPr/>
        </p:nvSpPr>
        <p:spPr>
          <a:xfrm>
            <a:off x="4697539" y="1547057"/>
            <a:ext cx="2767875" cy="2767875"/>
          </a:xfrm>
          <a:prstGeom prst="ellipse">
            <a:avLst/>
          </a:prstGeom>
          <a:solidFill>
            <a:schemeClr val="accent3">
              <a:alpha val="800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74" name="Google Shape;574;p37"/>
          <p:cNvSpPr txBox="1"/>
          <p:nvPr/>
        </p:nvSpPr>
        <p:spPr>
          <a:xfrm>
            <a:off x="3886789" y="4534162"/>
            <a:ext cx="1832553"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ko-KR" sz="1600">
                <a:solidFill>
                  <a:schemeClr val="dk1"/>
                </a:solidFill>
                <a:latin typeface="Arial"/>
                <a:ea typeface="Arial"/>
                <a:cs typeface="Arial"/>
                <a:sym typeface="Arial"/>
              </a:rPr>
              <a:t>내용을 입력하세요</a:t>
            </a:r>
            <a:endParaRPr/>
          </a:p>
        </p:txBody>
      </p:sp>
      <p:sp>
        <p:nvSpPr>
          <p:cNvPr id="575" name="Google Shape;575;p37"/>
          <p:cNvSpPr txBox="1"/>
          <p:nvPr/>
        </p:nvSpPr>
        <p:spPr>
          <a:xfrm>
            <a:off x="5164928" y="2806249"/>
            <a:ext cx="1832553"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ko-KR" sz="1600">
                <a:solidFill>
                  <a:schemeClr val="lt1"/>
                </a:solidFill>
                <a:latin typeface="Arial"/>
                <a:ea typeface="Arial"/>
                <a:cs typeface="Arial"/>
                <a:sym typeface="Arial"/>
              </a:rPr>
              <a:t>내용을 입력하세요</a:t>
            </a:r>
            <a:endParaRPr/>
          </a:p>
        </p:txBody>
      </p:sp>
      <p:sp>
        <p:nvSpPr>
          <p:cNvPr id="576" name="Google Shape;576;p37"/>
          <p:cNvSpPr txBox="1"/>
          <p:nvPr/>
        </p:nvSpPr>
        <p:spPr>
          <a:xfrm>
            <a:off x="6549137" y="4534162"/>
            <a:ext cx="1832553"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ko-KR" sz="1600">
                <a:solidFill>
                  <a:schemeClr val="dk1"/>
                </a:solidFill>
                <a:latin typeface="Arial"/>
                <a:ea typeface="Arial"/>
                <a:cs typeface="Arial"/>
                <a:sym typeface="Arial"/>
              </a:rPr>
              <a:t>내용을 입력하세요</a:t>
            </a:r>
            <a:endParaRPr/>
          </a:p>
        </p:txBody>
      </p:sp>
      <p:sp>
        <p:nvSpPr>
          <p:cNvPr id="577" name="Google Shape;577;p37"/>
          <p:cNvSpPr txBox="1"/>
          <p:nvPr/>
        </p:nvSpPr>
        <p:spPr>
          <a:xfrm rot="5400000">
            <a:off x="-845820" y="798154"/>
            <a:ext cx="1849121" cy="35394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100">
                <a:solidFill>
                  <a:schemeClr val="lt1"/>
                </a:solidFill>
                <a:latin typeface="Arial"/>
                <a:ea typeface="Arial"/>
                <a:cs typeface="Arial"/>
                <a:sym typeface="Arial"/>
              </a:rPr>
              <a:t>Part 1</a:t>
            </a:r>
            <a:endParaRPr sz="1100">
              <a:solidFill>
                <a:schemeClr val="lt1"/>
              </a:solidFill>
              <a:latin typeface="Arial"/>
              <a:ea typeface="Arial"/>
              <a:cs typeface="Arial"/>
              <a:sym typeface="Arial"/>
            </a:endParaRPr>
          </a:p>
        </p:txBody>
      </p:sp>
      <p:sp>
        <p:nvSpPr>
          <p:cNvPr id="578" name="Google Shape;578;p37"/>
          <p:cNvSpPr txBox="1"/>
          <p:nvPr/>
        </p:nvSpPr>
        <p:spPr>
          <a:xfrm>
            <a:off x="906112" y="4534162"/>
            <a:ext cx="2469776" cy="1169551"/>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ko-KR" sz="1400">
                <a:solidFill>
                  <a:srgbClr val="262626"/>
                </a:solidFill>
                <a:latin typeface="Arial"/>
                <a:ea typeface="Arial"/>
                <a:cs typeface="Arial"/>
                <a:sym typeface="Arial"/>
              </a:rPr>
              <a:t>역사를 곧 바이며, 풀이 있다. 발휘하기 가슴에 커다란 청춘에서만 그들의 이것이다. 눈에 희망의 사랑의 가장 주며, 더운지라 가슴에 황금시대다. </a:t>
            </a:r>
            <a:endParaRPr sz="1400">
              <a:solidFill>
                <a:srgbClr val="262626"/>
              </a:solidFill>
              <a:latin typeface="Arial"/>
              <a:ea typeface="Arial"/>
              <a:cs typeface="Arial"/>
              <a:sym typeface="Arial"/>
            </a:endParaRPr>
          </a:p>
        </p:txBody>
      </p:sp>
      <p:sp>
        <p:nvSpPr>
          <p:cNvPr id="579" name="Google Shape;579;p37"/>
          <p:cNvSpPr txBox="1"/>
          <p:nvPr/>
        </p:nvSpPr>
        <p:spPr>
          <a:xfrm>
            <a:off x="8816112" y="4523361"/>
            <a:ext cx="2469776" cy="1169551"/>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ko-KR" sz="1400">
                <a:solidFill>
                  <a:srgbClr val="262626"/>
                </a:solidFill>
                <a:latin typeface="Arial"/>
                <a:ea typeface="Arial"/>
                <a:cs typeface="Arial"/>
                <a:sym typeface="Arial"/>
              </a:rPr>
              <a:t>역사를 곧 바이며, 풀이 있다. 발휘하기 가슴에 커다란 청춘에서만 그들의 이것이다. 눈에 희망의 사랑의 가장 주며, 더운지라 가슴에 황금시대다. </a:t>
            </a:r>
            <a:endParaRPr sz="1400">
              <a:solidFill>
                <a:srgbClr val="262626"/>
              </a:solidFill>
              <a:latin typeface="Arial"/>
              <a:ea typeface="Arial"/>
              <a:cs typeface="Arial"/>
              <a:sym typeface="Arial"/>
            </a:endParaRPr>
          </a:p>
        </p:txBody>
      </p:sp>
      <p:sp>
        <p:nvSpPr>
          <p:cNvPr id="580" name="Google Shape;580;p37"/>
          <p:cNvSpPr txBox="1"/>
          <p:nvPr/>
        </p:nvSpPr>
        <p:spPr>
          <a:xfrm>
            <a:off x="7932803" y="2182393"/>
            <a:ext cx="2469776" cy="1169551"/>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ko-KR" sz="1400">
                <a:solidFill>
                  <a:srgbClr val="262626"/>
                </a:solidFill>
                <a:latin typeface="Arial"/>
                <a:ea typeface="Arial"/>
                <a:cs typeface="Arial"/>
                <a:sym typeface="Arial"/>
              </a:rPr>
              <a:t>역사를 곧 바이며, 풀이 있다. 발휘하기 가슴에 커다란 청춘에서만 그들의 이것이다. 눈에 희망의 사랑의 가장 주며, 더운지라 가슴에 황금시대다. </a:t>
            </a:r>
            <a:endParaRPr sz="1400">
              <a:solidFill>
                <a:srgbClr val="262626"/>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23F4F"/>
        </a:solidFill>
      </p:bgPr>
    </p:bg>
    <p:spTree>
      <p:nvGrpSpPr>
        <p:cNvPr id="584" name="Shape 584"/>
        <p:cNvGrpSpPr/>
        <p:nvPr/>
      </p:nvGrpSpPr>
      <p:grpSpPr>
        <a:xfrm>
          <a:off x="0" y="0"/>
          <a:ext cx="0" cy="0"/>
          <a:chOff x="0" y="0"/>
          <a:chExt cx="0" cy="0"/>
        </a:xfrm>
      </p:grpSpPr>
      <p:pic>
        <p:nvPicPr>
          <p:cNvPr descr="실외, 물, 자연, 남자이(가) 표시된 사진&#10;&#10;자동 생성된 설명" id="585" name="Google Shape;585;p38"/>
          <p:cNvPicPr preferRelativeResize="0"/>
          <p:nvPr/>
        </p:nvPicPr>
        <p:blipFill rotWithShape="1">
          <a:blip r:embed="rId3">
            <a:alphaModFix/>
          </a:blip>
          <a:srcRect b="0" l="0" r="0" t="0"/>
          <a:stretch/>
        </p:blipFill>
        <p:spPr>
          <a:xfrm>
            <a:off x="0" y="3040912"/>
            <a:ext cx="12192000" cy="3817088"/>
          </a:xfrm>
          <a:prstGeom prst="rect">
            <a:avLst/>
          </a:prstGeom>
          <a:noFill/>
          <a:ln>
            <a:noFill/>
          </a:ln>
        </p:spPr>
      </p:pic>
      <p:sp>
        <p:nvSpPr>
          <p:cNvPr id="586" name="Google Shape;586;p38"/>
          <p:cNvSpPr txBox="1"/>
          <p:nvPr/>
        </p:nvSpPr>
        <p:spPr>
          <a:xfrm>
            <a:off x="543345" y="2147777"/>
            <a:ext cx="1515158"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ko-KR" sz="3200">
                <a:solidFill>
                  <a:schemeClr val="lt1"/>
                </a:solidFill>
                <a:latin typeface="Arial"/>
                <a:ea typeface="Arial"/>
                <a:cs typeface="Arial"/>
                <a:sym typeface="Arial"/>
              </a:rPr>
              <a:t>Part 2, </a:t>
            </a:r>
            <a:endParaRPr sz="3200">
              <a:solidFill>
                <a:schemeClr val="lt1"/>
              </a:solidFill>
              <a:latin typeface="Arial"/>
              <a:ea typeface="Arial"/>
              <a:cs typeface="Arial"/>
              <a:sym typeface="Arial"/>
            </a:endParaRPr>
          </a:p>
        </p:txBody>
      </p:sp>
      <p:sp>
        <p:nvSpPr>
          <p:cNvPr id="587" name="Google Shape;587;p38"/>
          <p:cNvSpPr txBox="1"/>
          <p:nvPr/>
        </p:nvSpPr>
        <p:spPr>
          <a:xfrm>
            <a:off x="2633685" y="2178554"/>
            <a:ext cx="4468863"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800">
                <a:solidFill>
                  <a:schemeClr val="lt1"/>
                </a:solidFill>
                <a:latin typeface="Arial"/>
                <a:ea typeface="Arial"/>
                <a:cs typeface="Arial"/>
                <a:sym typeface="Arial"/>
              </a:rPr>
              <a:t>제목을 입력하세요</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23F4F"/>
        </a:solidFill>
      </p:bgPr>
    </p:bg>
    <p:spTree>
      <p:nvGrpSpPr>
        <p:cNvPr id="591" name="Shape 591"/>
        <p:cNvGrpSpPr/>
        <p:nvPr/>
      </p:nvGrpSpPr>
      <p:grpSpPr>
        <a:xfrm>
          <a:off x="0" y="0"/>
          <a:ext cx="0" cy="0"/>
          <a:chOff x="0" y="0"/>
          <a:chExt cx="0" cy="0"/>
        </a:xfrm>
      </p:grpSpPr>
      <p:sp>
        <p:nvSpPr>
          <p:cNvPr id="592" name="Google Shape;592;p39"/>
          <p:cNvSpPr txBox="1"/>
          <p:nvPr/>
        </p:nvSpPr>
        <p:spPr>
          <a:xfrm>
            <a:off x="3372736" y="2931203"/>
            <a:ext cx="5446528" cy="1300292"/>
          </a:xfrm>
          <a:prstGeom prst="rect">
            <a:avLst/>
          </a:prstGeom>
          <a:noFill/>
          <a:ln>
            <a:noFill/>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None/>
            </a:pPr>
            <a:r>
              <a:rPr lang="ko-KR" sz="1800">
                <a:solidFill>
                  <a:schemeClr val="lt1"/>
                </a:solidFill>
                <a:latin typeface="Arial"/>
                <a:ea typeface="Arial"/>
                <a:cs typeface="Arial"/>
                <a:sym typeface="Arial"/>
              </a:rPr>
              <a:t>그리워 멀리 하나에 이름과, 무엇인지 별에도 어머니 이름자 거외다. 하나에 슬퍼하는 너무나 위에 된 봅니다. 없이 별에도 이름을 나는 풀이 거외다. </a:t>
            </a:r>
            <a:endParaRPr sz="1800">
              <a:solidFill>
                <a:schemeClr val="lt1"/>
              </a:solidFill>
              <a:latin typeface="Arial"/>
              <a:ea typeface="Arial"/>
              <a:cs typeface="Arial"/>
              <a:sym typeface="Arial"/>
            </a:endParaRPr>
          </a:p>
        </p:txBody>
      </p:sp>
      <p:sp>
        <p:nvSpPr>
          <p:cNvPr id="593" name="Google Shape;593;p39"/>
          <p:cNvSpPr txBox="1"/>
          <p:nvPr/>
        </p:nvSpPr>
        <p:spPr>
          <a:xfrm>
            <a:off x="2745641" y="2331038"/>
            <a:ext cx="627095"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7200">
                <a:solidFill>
                  <a:schemeClr val="lt1"/>
                </a:solidFill>
                <a:latin typeface="Arial"/>
                <a:ea typeface="Arial"/>
                <a:cs typeface="Arial"/>
                <a:sym typeface="Arial"/>
              </a:rPr>
              <a:t>“</a:t>
            </a:r>
            <a:endParaRPr sz="7200">
              <a:solidFill>
                <a:schemeClr val="lt1"/>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7" name="Shape 597"/>
        <p:cNvGrpSpPr/>
        <p:nvPr/>
      </p:nvGrpSpPr>
      <p:grpSpPr>
        <a:xfrm>
          <a:off x="0" y="0"/>
          <a:ext cx="0" cy="0"/>
          <a:chOff x="0" y="0"/>
          <a:chExt cx="0" cy="0"/>
        </a:xfrm>
      </p:grpSpPr>
      <p:cxnSp>
        <p:nvCxnSpPr>
          <p:cNvPr id="598" name="Google Shape;598;p40"/>
          <p:cNvCxnSpPr/>
          <p:nvPr/>
        </p:nvCxnSpPr>
        <p:spPr>
          <a:xfrm>
            <a:off x="177800" y="835707"/>
            <a:ext cx="12014201" cy="0"/>
          </a:xfrm>
          <a:prstGeom prst="straightConnector1">
            <a:avLst/>
          </a:prstGeom>
          <a:noFill/>
          <a:ln cap="flat" cmpd="sng" w="9525">
            <a:solidFill>
              <a:schemeClr val="accent2"/>
            </a:solidFill>
            <a:prstDash val="solid"/>
            <a:miter lim="800000"/>
            <a:headEnd len="sm" w="sm" type="none"/>
            <a:tailEnd len="sm" w="sm" type="none"/>
          </a:ln>
        </p:spPr>
      </p:cxnSp>
      <p:sp>
        <p:nvSpPr>
          <p:cNvPr id="599" name="Google Shape;599;p40"/>
          <p:cNvSpPr/>
          <p:nvPr/>
        </p:nvSpPr>
        <p:spPr>
          <a:xfrm>
            <a:off x="0" y="0"/>
            <a:ext cx="1778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600" name="Google Shape;600;p40"/>
          <p:cNvSpPr txBox="1"/>
          <p:nvPr/>
        </p:nvSpPr>
        <p:spPr>
          <a:xfrm>
            <a:off x="329610" y="111525"/>
            <a:ext cx="3134191"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3200">
                <a:solidFill>
                  <a:srgbClr val="262626"/>
                </a:solidFill>
                <a:latin typeface="Arial"/>
                <a:ea typeface="Arial"/>
                <a:cs typeface="Arial"/>
                <a:sym typeface="Arial"/>
              </a:rPr>
              <a:t>제목을 입력하세요</a:t>
            </a:r>
            <a:endParaRPr/>
          </a:p>
        </p:txBody>
      </p:sp>
      <p:sp>
        <p:nvSpPr>
          <p:cNvPr id="601" name="Google Shape;601;p40"/>
          <p:cNvSpPr txBox="1"/>
          <p:nvPr/>
        </p:nvSpPr>
        <p:spPr>
          <a:xfrm rot="5400000">
            <a:off x="-845820" y="798154"/>
            <a:ext cx="1849121" cy="35394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100">
                <a:solidFill>
                  <a:schemeClr val="lt1"/>
                </a:solidFill>
                <a:latin typeface="Arial"/>
                <a:ea typeface="Arial"/>
                <a:cs typeface="Arial"/>
                <a:sym typeface="Arial"/>
              </a:rPr>
              <a:t>Part 2</a:t>
            </a:r>
            <a:endParaRPr sz="1100">
              <a:solidFill>
                <a:schemeClr val="lt1"/>
              </a:solidFill>
              <a:latin typeface="Arial"/>
              <a:ea typeface="Arial"/>
              <a:cs typeface="Arial"/>
              <a:sym typeface="Arial"/>
            </a:endParaRPr>
          </a:p>
        </p:txBody>
      </p:sp>
      <p:sp>
        <p:nvSpPr>
          <p:cNvPr id="602" name="Google Shape;602;p40"/>
          <p:cNvSpPr/>
          <p:nvPr/>
        </p:nvSpPr>
        <p:spPr>
          <a:xfrm>
            <a:off x="481567" y="1322861"/>
            <a:ext cx="5413594" cy="4911323"/>
          </a:xfrm>
          <a:prstGeom prst="rect">
            <a:avLst/>
          </a:prstGeom>
          <a:solidFill>
            <a:schemeClr val="lt1"/>
          </a:solidFill>
          <a:ln cap="flat" cmpd="sng" w="12700">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603" name="Google Shape;603;p40"/>
          <p:cNvPicPr preferRelativeResize="0"/>
          <p:nvPr/>
        </p:nvPicPr>
        <p:blipFill rotWithShape="1">
          <a:blip r:embed="rId3">
            <a:alphaModFix/>
          </a:blip>
          <a:srcRect b="0" l="0" r="0" t="0"/>
          <a:stretch/>
        </p:blipFill>
        <p:spPr>
          <a:xfrm>
            <a:off x="715696" y="2397939"/>
            <a:ext cx="4856673" cy="3555190"/>
          </a:xfrm>
          <a:prstGeom prst="rect">
            <a:avLst/>
          </a:prstGeom>
          <a:noFill/>
          <a:ln>
            <a:noFill/>
          </a:ln>
        </p:spPr>
      </p:pic>
      <p:sp>
        <p:nvSpPr>
          <p:cNvPr id="604" name="Google Shape;604;p40"/>
          <p:cNvSpPr/>
          <p:nvPr/>
        </p:nvSpPr>
        <p:spPr>
          <a:xfrm>
            <a:off x="6314157" y="1322861"/>
            <a:ext cx="5396276" cy="4911321"/>
          </a:xfrm>
          <a:prstGeom prst="rect">
            <a:avLst/>
          </a:prstGeom>
          <a:solidFill>
            <a:schemeClr val="lt1"/>
          </a:solidFill>
          <a:ln cap="flat" cmpd="sng" w="12700">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aphicFrame>
        <p:nvGraphicFramePr>
          <p:cNvPr id="605" name="Google Shape;605;p40"/>
          <p:cNvGraphicFramePr/>
          <p:nvPr/>
        </p:nvGraphicFramePr>
        <p:xfrm>
          <a:off x="6560802" y="1622639"/>
          <a:ext cx="4922021" cy="4330490"/>
        </p:xfrm>
        <a:graphic>
          <a:graphicData uri="http://schemas.openxmlformats.org/drawingml/2006/chart">
            <c:chart r:id="rId4"/>
          </a:graphicData>
        </a:graphic>
      </p:graphicFrame>
      <p:sp>
        <p:nvSpPr>
          <p:cNvPr id="606" name="Google Shape;606;p40"/>
          <p:cNvSpPr/>
          <p:nvPr/>
        </p:nvSpPr>
        <p:spPr>
          <a:xfrm>
            <a:off x="709177" y="1535340"/>
            <a:ext cx="4980423" cy="68449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607" name="Google Shape;607;p40"/>
          <p:cNvSpPr txBox="1"/>
          <p:nvPr/>
        </p:nvSpPr>
        <p:spPr>
          <a:xfrm>
            <a:off x="1404615" y="1615975"/>
            <a:ext cx="3478837" cy="52322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ko-KR" sz="2800">
                <a:solidFill>
                  <a:srgbClr val="3F3F3F"/>
                </a:solidFill>
                <a:latin typeface="Arial"/>
                <a:ea typeface="Arial"/>
                <a:cs typeface="Arial"/>
                <a:sym typeface="Arial"/>
              </a:rPr>
              <a:t>XXXX년도 제3분기 실적</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1" name="Shape 611"/>
        <p:cNvGrpSpPr/>
        <p:nvPr/>
      </p:nvGrpSpPr>
      <p:grpSpPr>
        <a:xfrm>
          <a:off x="0" y="0"/>
          <a:ext cx="0" cy="0"/>
          <a:chOff x="0" y="0"/>
          <a:chExt cx="0" cy="0"/>
        </a:xfrm>
      </p:grpSpPr>
      <p:cxnSp>
        <p:nvCxnSpPr>
          <p:cNvPr id="612" name="Google Shape;612;p41"/>
          <p:cNvCxnSpPr/>
          <p:nvPr/>
        </p:nvCxnSpPr>
        <p:spPr>
          <a:xfrm>
            <a:off x="177800" y="835707"/>
            <a:ext cx="12014201" cy="0"/>
          </a:xfrm>
          <a:prstGeom prst="straightConnector1">
            <a:avLst/>
          </a:prstGeom>
          <a:noFill/>
          <a:ln cap="flat" cmpd="sng" w="9525">
            <a:solidFill>
              <a:schemeClr val="accent2"/>
            </a:solidFill>
            <a:prstDash val="solid"/>
            <a:miter lim="800000"/>
            <a:headEnd len="sm" w="sm" type="none"/>
            <a:tailEnd len="sm" w="sm" type="none"/>
          </a:ln>
        </p:spPr>
      </p:cxnSp>
      <p:sp>
        <p:nvSpPr>
          <p:cNvPr id="613" name="Google Shape;613;p41"/>
          <p:cNvSpPr/>
          <p:nvPr/>
        </p:nvSpPr>
        <p:spPr>
          <a:xfrm>
            <a:off x="0" y="0"/>
            <a:ext cx="1778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614" name="Google Shape;614;p41"/>
          <p:cNvSpPr txBox="1"/>
          <p:nvPr/>
        </p:nvSpPr>
        <p:spPr>
          <a:xfrm>
            <a:off x="329610" y="111525"/>
            <a:ext cx="3134191"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3200">
                <a:solidFill>
                  <a:srgbClr val="262626"/>
                </a:solidFill>
                <a:latin typeface="Arial"/>
                <a:ea typeface="Arial"/>
                <a:cs typeface="Arial"/>
                <a:sym typeface="Arial"/>
              </a:rPr>
              <a:t>제목을 입력하세요</a:t>
            </a:r>
            <a:endParaRPr/>
          </a:p>
        </p:txBody>
      </p:sp>
      <p:sp>
        <p:nvSpPr>
          <p:cNvPr id="615" name="Google Shape;615;p41"/>
          <p:cNvSpPr txBox="1"/>
          <p:nvPr/>
        </p:nvSpPr>
        <p:spPr>
          <a:xfrm rot="5400000">
            <a:off x="-845820" y="798154"/>
            <a:ext cx="1849121" cy="35394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100">
                <a:solidFill>
                  <a:schemeClr val="lt1"/>
                </a:solidFill>
                <a:latin typeface="Arial"/>
                <a:ea typeface="Arial"/>
                <a:cs typeface="Arial"/>
                <a:sym typeface="Arial"/>
              </a:rPr>
              <a:t>Part 2</a:t>
            </a:r>
            <a:endParaRPr sz="1100">
              <a:solidFill>
                <a:schemeClr val="lt1"/>
              </a:solidFill>
              <a:latin typeface="Arial"/>
              <a:ea typeface="Arial"/>
              <a:cs typeface="Arial"/>
              <a:sym typeface="Arial"/>
            </a:endParaRPr>
          </a:p>
        </p:txBody>
      </p:sp>
      <p:cxnSp>
        <p:nvCxnSpPr>
          <p:cNvPr id="616" name="Google Shape;616;p41"/>
          <p:cNvCxnSpPr/>
          <p:nvPr/>
        </p:nvCxnSpPr>
        <p:spPr>
          <a:xfrm>
            <a:off x="1046180" y="5507781"/>
            <a:ext cx="2038350" cy="0"/>
          </a:xfrm>
          <a:prstGeom prst="straightConnector1">
            <a:avLst/>
          </a:prstGeom>
          <a:noFill/>
          <a:ln cap="flat" cmpd="sng" w="9525">
            <a:solidFill>
              <a:srgbClr val="7F7F7F"/>
            </a:solidFill>
            <a:prstDash val="solid"/>
            <a:miter lim="800000"/>
            <a:headEnd len="sm" w="sm" type="none"/>
            <a:tailEnd len="sm" w="sm" type="none"/>
          </a:ln>
        </p:spPr>
      </p:cxnSp>
      <p:sp>
        <p:nvSpPr>
          <p:cNvPr id="617" name="Google Shape;617;p41"/>
          <p:cNvSpPr txBox="1"/>
          <p:nvPr/>
        </p:nvSpPr>
        <p:spPr>
          <a:xfrm>
            <a:off x="1279466" y="5583953"/>
            <a:ext cx="1571777"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ko-KR" sz="1400">
                <a:solidFill>
                  <a:schemeClr val="dk1"/>
                </a:solidFill>
                <a:latin typeface="Arial"/>
                <a:ea typeface="Arial"/>
                <a:cs typeface="Arial"/>
                <a:sym typeface="Arial"/>
              </a:rPr>
              <a:t>PowerPoint, 2017</a:t>
            </a:r>
            <a:endParaRPr sz="1400">
              <a:solidFill>
                <a:schemeClr val="dk1"/>
              </a:solidFill>
              <a:latin typeface="Arial"/>
              <a:ea typeface="Arial"/>
              <a:cs typeface="Arial"/>
              <a:sym typeface="Arial"/>
            </a:endParaRPr>
          </a:p>
        </p:txBody>
      </p:sp>
      <p:sp>
        <p:nvSpPr>
          <p:cNvPr id="618" name="Google Shape;618;p41"/>
          <p:cNvSpPr txBox="1"/>
          <p:nvPr/>
        </p:nvSpPr>
        <p:spPr>
          <a:xfrm>
            <a:off x="1630364" y="5875254"/>
            <a:ext cx="958916" cy="2616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ko-KR" sz="1100">
                <a:solidFill>
                  <a:schemeClr val="dk1"/>
                </a:solidFill>
                <a:latin typeface="Arial"/>
                <a:ea typeface="Arial"/>
                <a:cs typeface="Arial"/>
                <a:sym typeface="Arial"/>
              </a:rPr>
              <a:t>Saebyeol Yu</a:t>
            </a:r>
            <a:endParaRPr sz="1100">
              <a:solidFill>
                <a:schemeClr val="dk1"/>
              </a:solidFill>
              <a:latin typeface="Arial"/>
              <a:ea typeface="Arial"/>
              <a:cs typeface="Arial"/>
              <a:sym typeface="Arial"/>
            </a:endParaRPr>
          </a:p>
        </p:txBody>
      </p:sp>
      <p:cxnSp>
        <p:nvCxnSpPr>
          <p:cNvPr id="619" name="Google Shape;619;p41"/>
          <p:cNvCxnSpPr/>
          <p:nvPr/>
        </p:nvCxnSpPr>
        <p:spPr>
          <a:xfrm>
            <a:off x="3710583" y="5507781"/>
            <a:ext cx="2038350" cy="0"/>
          </a:xfrm>
          <a:prstGeom prst="straightConnector1">
            <a:avLst/>
          </a:prstGeom>
          <a:noFill/>
          <a:ln cap="flat" cmpd="sng" w="9525">
            <a:solidFill>
              <a:srgbClr val="7F7F7F"/>
            </a:solidFill>
            <a:prstDash val="solid"/>
            <a:miter lim="800000"/>
            <a:headEnd len="sm" w="sm" type="none"/>
            <a:tailEnd len="sm" w="sm" type="none"/>
          </a:ln>
        </p:spPr>
      </p:cxnSp>
      <p:sp>
        <p:nvSpPr>
          <p:cNvPr id="620" name="Google Shape;620;p41"/>
          <p:cNvSpPr txBox="1"/>
          <p:nvPr/>
        </p:nvSpPr>
        <p:spPr>
          <a:xfrm>
            <a:off x="3943870" y="5603032"/>
            <a:ext cx="1571777"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ko-KR" sz="1400">
                <a:solidFill>
                  <a:schemeClr val="dk1"/>
                </a:solidFill>
                <a:latin typeface="Arial"/>
                <a:ea typeface="Arial"/>
                <a:cs typeface="Arial"/>
                <a:sym typeface="Arial"/>
              </a:rPr>
              <a:t>PowerPoint, 2018</a:t>
            </a:r>
            <a:endParaRPr sz="1400">
              <a:solidFill>
                <a:schemeClr val="dk1"/>
              </a:solidFill>
              <a:latin typeface="Arial"/>
              <a:ea typeface="Arial"/>
              <a:cs typeface="Arial"/>
              <a:sym typeface="Arial"/>
            </a:endParaRPr>
          </a:p>
        </p:txBody>
      </p:sp>
      <p:sp>
        <p:nvSpPr>
          <p:cNvPr id="621" name="Google Shape;621;p41"/>
          <p:cNvSpPr txBox="1"/>
          <p:nvPr/>
        </p:nvSpPr>
        <p:spPr>
          <a:xfrm>
            <a:off x="4294767" y="5875254"/>
            <a:ext cx="958916" cy="2616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ko-KR" sz="1100">
                <a:solidFill>
                  <a:schemeClr val="dk1"/>
                </a:solidFill>
                <a:latin typeface="Arial"/>
                <a:ea typeface="Arial"/>
                <a:cs typeface="Arial"/>
                <a:sym typeface="Arial"/>
              </a:rPr>
              <a:t>Saebyeol Yu</a:t>
            </a:r>
            <a:endParaRPr sz="1100">
              <a:solidFill>
                <a:schemeClr val="dk1"/>
              </a:solidFill>
              <a:latin typeface="Arial"/>
              <a:ea typeface="Arial"/>
              <a:cs typeface="Arial"/>
              <a:sym typeface="Arial"/>
            </a:endParaRPr>
          </a:p>
        </p:txBody>
      </p:sp>
      <p:cxnSp>
        <p:nvCxnSpPr>
          <p:cNvPr id="622" name="Google Shape;622;p41"/>
          <p:cNvCxnSpPr/>
          <p:nvPr/>
        </p:nvCxnSpPr>
        <p:spPr>
          <a:xfrm>
            <a:off x="6374986" y="5507781"/>
            <a:ext cx="2038350" cy="0"/>
          </a:xfrm>
          <a:prstGeom prst="straightConnector1">
            <a:avLst/>
          </a:prstGeom>
          <a:noFill/>
          <a:ln cap="flat" cmpd="sng" w="9525">
            <a:solidFill>
              <a:srgbClr val="7F7F7F"/>
            </a:solidFill>
            <a:prstDash val="solid"/>
            <a:miter lim="800000"/>
            <a:headEnd len="sm" w="sm" type="none"/>
            <a:tailEnd len="sm" w="sm" type="none"/>
          </a:ln>
        </p:spPr>
      </p:cxnSp>
      <p:sp>
        <p:nvSpPr>
          <p:cNvPr id="623" name="Google Shape;623;p41"/>
          <p:cNvSpPr txBox="1"/>
          <p:nvPr/>
        </p:nvSpPr>
        <p:spPr>
          <a:xfrm>
            <a:off x="6608273" y="5603032"/>
            <a:ext cx="1571777"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ko-KR" sz="1400">
                <a:solidFill>
                  <a:schemeClr val="dk1"/>
                </a:solidFill>
                <a:latin typeface="Arial"/>
                <a:ea typeface="Arial"/>
                <a:cs typeface="Arial"/>
                <a:sym typeface="Arial"/>
              </a:rPr>
              <a:t>PowerPoint, 2019</a:t>
            </a:r>
            <a:endParaRPr sz="1400">
              <a:solidFill>
                <a:schemeClr val="dk1"/>
              </a:solidFill>
              <a:latin typeface="Arial"/>
              <a:ea typeface="Arial"/>
              <a:cs typeface="Arial"/>
              <a:sym typeface="Arial"/>
            </a:endParaRPr>
          </a:p>
        </p:txBody>
      </p:sp>
      <p:sp>
        <p:nvSpPr>
          <p:cNvPr id="624" name="Google Shape;624;p41"/>
          <p:cNvSpPr txBox="1"/>
          <p:nvPr/>
        </p:nvSpPr>
        <p:spPr>
          <a:xfrm>
            <a:off x="6959170" y="5875254"/>
            <a:ext cx="958916" cy="2616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ko-KR" sz="1100">
                <a:solidFill>
                  <a:schemeClr val="dk1"/>
                </a:solidFill>
                <a:latin typeface="Arial"/>
                <a:ea typeface="Arial"/>
                <a:cs typeface="Arial"/>
                <a:sym typeface="Arial"/>
              </a:rPr>
              <a:t>Saebyeol Yu</a:t>
            </a:r>
            <a:endParaRPr sz="1100">
              <a:solidFill>
                <a:schemeClr val="dk1"/>
              </a:solidFill>
              <a:latin typeface="Arial"/>
              <a:ea typeface="Arial"/>
              <a:cs typeface="Arial"/>
              <a:sym typeface="Arial"/>
            </a:endParaRPr>
          </a:p>
        </p:txBody>
      </p:sp>
      <p:cxnSp>
        <p:nvCxnSpPr>
          <p:cNvPr id="625" name="Google Shape;625;p41"/>
          <p:cNvCxnSpPr/>
          <p:nvPr/>
        </p:nvCxnSpPr>
        <p:spPr>
          <a:xfrm>
            <a:off x="9039389" y="5507781"/>
            <a:ext cx="2038350" cy="0"/>
          </a:xfrm>
          <a:prstGeom prst="straightConnector1">
            <a:avLst/>
          </a:prstGeom>
          <a:noFill/>
          <a:ln cap="flat" cmpd="sng" w="9525">
            <a:solidFill>
              <a:srgbClr val="7F7F7F"/>
            </a:solidFill>
            <a:prstDash val="solid"/>
            <a:miter lim="800000"/>
            <a:headEnd len="sm" w="sm" type="none"/>
            <a:tailEnd len="sm" w="sm" type="none"/>
          </a:ln>
        </p:spPr>
      </p:cxnSp>
      <p:sp>
        <p:nvSpPr>
          <p:cNvPr id="626" name="Google Shape;626;p41"/>
          <p:cNvSpPr txBox="1"/>
          <p:nvPr/>
        </p:nvSpPr>
        <p:spPr>
          <a:xfrm>
            <a:off x="9272676" y="5603032"/>
            <a:ext cx="1571777"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ko-KR" sz="1400">
                <a:solidFill>
                  <a:schemeClr val="dk1"/>
                </a:solidFill>
                <a:latin typeface="Arial"/>
                <a:ea typeface="Arial"/>
                <a:cs typeface="Arial"/>
                <a:sym typeface="Arial"/>
              </a:rPr>
              <a:t>PowerPoint, 2020</a:t>
            </a:r>
            <a:endParaRPr sz="1400">
              <a:solidFill>
                <a:schemeClr val="dk1"/>
              </a:solidFill>
              <a:latin typeface="Arial"/>
              <a:ea typeface="Arial"/>
              <a:cs typeface="Arial"/>
              <a:sym typeface="Arial"/>
            </a:endParaRPr>
          </a:p>
        </p:txBody>
      </p:sp>
      <p:sp>
        <p:nvSpPr>
          <p:cNvPr id="627" name="Google Shape;627;p41"/>
          <p:cNvSpPr txBox="1"/>
          <p:nvPr/>
        </p:nvSpPr>
        <p:spPr>
          <a:xfrm>
            <a:off x="9623573" y="5875254"/>
            <a:ext cx="958916" cy="2616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ko-KR" sz="1100">
                <a:solidFill>
                  <a:schemeClr val="dk1"/>
                </a:solidFill>
                <a:latin typeface="Arial"/>
                <a:ea typeface="Arial"/>
                <a:cs typeface="Arial"/>
                <a:sym typeface="Arial"/>
              </a:rPr>
              <a:t>Saebyeol Yu</a:t>
            </a:r>
            <a:endParaRPr sz="1100">
              <a:solidFill>
                <a:schemeClr val="dk1"/>
              </a:solidFill>
              <a:latin typeface="Arial"/>
              <a:ea typeface="Arial"/>
              <a:cs typeface="Arial"/>
              <a:sym typeface="Arial"/>
            </a:endParaRPr>
          </a:p>
        </p:txBody>
      </p:sp>
      <p:sp>
        <p:nvSpPr>
          <p:cNvPr id="628" name="Google Shape;628;p41"/>
          <p:cNvSpPr txBox="1"/>
          <p:nvPr/>
        </p:nvSpPr>
        <p:spPr>
          <a:xfrm flipH="1">
            <a:off x="889747" y="1558487"/>
            <a:ext cx="2488018"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ko-KR" sz="2000">
                <a:solidFill>
                  <a:schemeClr val="dk1"/>
                </a:solidFill>
                <a:latin typeface="Arial"/>
                <a:ea typeface="Arial"/>
                <a:cs typeface="Arial"/>
                <a:sym typeface="Arial"/>
              </a:rPr>
              <a:t>001</a:t>
            </a:r>
            <a:endParaRPr b="1" sz="2000">
              <a:solidFill>
                <a:schemeClr val="dk1"/>
              </a:solidFill>
              <a:latin typeface="Arial"/>
              <a:ea typeface="Arial"/>
              <a:cs typeface="Arial"/>
              <a:sym typeface="Arial"/>
            </a:endParaRPr>
          </a:p>
        </p:txBody>
      </p:sp>
      <p:sp>
        <p:nvSpPr>
          <p:cNvPr id="629" name="Google Shape;629;p41"/>
          <p:cNvSpPr txBox="1"/>
          <p:nvPr/>
        </p:nvSpPr>
        <p:spPr>
          <a:xfrm flipH="1">
            <a:off x="3505799" y="1558487"/>
            <a:ext cx="819325"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ko-KR" sz="2000">
                <a:solidFill>
                  <a:schemeClr val="dk1"/>
                </a:solidFill>
                <a:latin typeface="Arial"/>
                <a:ea typeface="Arial"/>
                <a:cs typeface="Arial"/>
                <a:sym typeface="Arial"/>
              </a:rPr>
              <a:t>002</a:t>
            </a:r>
            <a:endParaRPr b="1" sz="2000">
              <a:solidFill>
                <a:schemeClr val="dk1"/>
              </a:solidFill>
              <a:latin typeface="Arial"/>
              <a:ea typeface="Arial"/>
              <a:cs typeface="Arial"/>
              <a:sym typeface="Arial"/>
            </a:endParaRPr>
          </a:p>
        </p:txBody>
      </p:sp>
      <p:sp>
        <p:nvSpPr>
          <p:cNvPr id="630" name="Google Shape;630;p41"/>
          <p:cNvSpPr txBox="1"/>
          <p:nvPr/>
        </p:nvSpPr>
        <p:spPr>
          <a:xfrm flipH="1">
            <a:off x="6121851" y="1558487"/>
            <a:ext cx="819325"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ko-KR" sz="2000">
                <a:solidFill>
                  <a:schemeClr val="dk1"/>
                </a:solidFill>
                <a:latin typeface="Arial"/>
                <a:ea typeface="Arial"/>
                <a:cs typeface="Arial"/>
                <a:sym typeface="Arial"/>
              </a:rPr>
              <a:t>003</a:t>
            </a:r>
            <a:endParaRPr b="1" sz="2000">
              <a:solidFill>
                <a:schemeClr val="dk1"/>
              </a:solidFill>
              <a:latin typeface="Arial"/>
              <a:ea typeface="Arial"/>
              <a:cs typeface="Arial"/>
              <a:sym typeface="Arial"/>
            </a:endParaRPr>
          </a:p>
        </p:txBody>
      </p:sp>
      <p:sp>
        <p:nvSpPr>
          <p:cNvPr id="631" name="Google Shape;631;p41"/>
          <p:cNvSpPr txBox="1"/>
          <p:nvPr/>
        </p:nvSpPr>
        <p:spPr>
          <a:xfrm flipH="1">
            <a:off x="8737903" y="1558487"/>
            <a:ext cx="819325"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ko-KR" sz="2000">
                <a:solidFill>
                  <a:schemeClr val="dk1"/>
                </a:solidFill>
                <a:latin typeface="Arial"/>
                <a:ea typeface="Arial"/>
                <a:cs typeface="Arial"/>
                <a:sym typeface="Arial"/>
              </a:rPr>
              <a:t>004</a:t>
            </a:r>
            <a:endParaRPr b="1" sz="2000">
              <a:solidFill>
                <a:schemeClr val="dk1"/>
              </a:solidFill>
              <a:latin typeface="Arial"/>
              <a:ea typeface="Arial"/>
              <a:cs typeface="Arial"/>
              <a:sym typeface="Arial"/>
            </a:endParaRPr>
          </a:p>
        </p:txBody>
      </p:sp>
      <p:sp>
        <p:nvSpPr>
          <p:cNvPr id="632" name="Google Shape;632;p41"/>
          <p:cNvSpPr/>
          <p:nvPr/>
        </p:nvSpPr>
        <p:spPr>
          <a:xfrm>
            <a:off x="805841" y="1971955"/>
            <a:ext cx="2519028" cy="3358703"/>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633" name="Google Shape;633;p41"/>
          <p:cNvSpPr/>
          <p:nvPr/>
        </p:nvSpPr>
        <p:spPr>
          <a:xfrm>
            <a:off x="3470244" y="1971955"/>
            <a:ext cx="2519028" cy="335870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634" name="Google Shape;634;p41"/>
          <p:cNvSpPr/>
          <p:nvPr/>
        </p:nvSpPr>
        <p:spPr>
          <a:xfrm>
            <a:off x="6134647" y="1971955"/>
            <a:ext cx="2519028" cy="3358703"/>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635" name="Google Shape;635;p41"/>
          <p:cNvSpPr/>
          <p:nvPr/>
        </p:nvSpPr>
        <p:spPr>
          <a:xfrm>
            <a:off x="8799050" y="1971955"/>
            <a:ext cx="2519028" cy="3358703"/>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9" name="Shape 639"/>
        <p:cNvGrpSpPr/>
        <p:nvPr/>
      </p:nvGrpSpPr>
      <p:grpSpPr>
        <a:xfrm>
          <a:off x="0" y="0"/>
          <a:ext cx="0" cy="0"/>
          <a:chOff x="0" y="0"/>
          <a:chExt cx="0" cy="0"/>
        </a:xfrm>
      </p:grpSpPr>
      <p:cxnSp>
        <p:nvCxnSpPr>
          <p:cNvPr id="640" name="Google Shape;640;p42"/>
          <p:cNvCxnSpPr/>
          <p:nvPr/>
        </p:nvCxnSpPr>
        <p:spPr>
          <a:xfrm>
            <a:off x="177800" y="835707"/>
            <a:ext cx="12014201" cy="0"/>
          </a:xfrm>
          <a:prstGeom prst="straightConnector1">
            <a:avLst/>
          </a:prstGeom>
          <a:noFill/>
          <a:ln cap="flat" cmpd="sng" w="9525">
            <a:solidFill>
              <a:schemeClr val="accent2"/>
            </a:solidFill>
            <a:prstDash val="solid"/>
            <a:miter lim="800000"/>
            <a:headEnd len="sm" w="sm" type="none"/>
            <a:tailEnd len="sm" w="sm" type="none"/>
          </a:ln>
        </p:spPr>
      </p:cxnSp>
      <p:sp>
        <p:nvSpPr>
          <p:cNvPr id="641" name="Google Shape;641;p42"/>
          <p:cNvSpPr/>
          <p:nvPr/>
        </p:nvSpPr>
        <p:spPr>
          <a:xfrm>
            <a:off x="0" y="0"/>
            <a:ext cx="1778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642" name="Google Shape;642;p42"/>
          <p:cNvSpPr txBox="1"/>
          <p:nvPr/>
        </p:nvSpPr>
        <p:spPr>
          <a:xfrm>
            <a:off x="329610" y="111525"/>
            <a:ext cx="3134191"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3200">
                <a:solidFill>
                  <a:srgbClr val="262626"/>
                </a:solidFill>
                <a:latin typeface="Arial"/>
                <a:ea typeface="Arial"/>
                <a:cs typeface="Arial"/>
                <a:sym typeface="Arial"/>
              </a:rPr>
              <a:t>제목을 입력하세요</a:t>
            </a:r>
            <a:endParaRPr/>
          </a:p>
        </p:txBody>
      </p:sp>
      <p:grpSp>
        <p:nvGrpSpPr>
          <p:cNvPr id="643" name="Google Shape;643;p42"/>
          <p:cNvGrpSpPr/>
          <p:nvPr/>
        </p:nvGrpSpPr>
        <p:grpSpPr>
          <a:xfrm>
            <a:off x="3181774" y="1622966"/>
            <a:ext cx="5855412" cy="3600000"/>
            <a:chOff x="3141134" y="1907446"/>
            <a:chExt cx="5855412" cy="3600000"/>
          </a:xfrm>
        </p:grpSpPr>
        <p:sp>
          <p:nvSpPr>
            <p:cNvPr id="644" name="Google Shape;644;p42"/>
            <p:cNvSpPr/>
            <p:nvPr/>
          </p:nvSpPr>
          <p:spPr>
            <a:xfrm>
              <a:off x="3141134" y="1907446"/>
              <a:ext cx="3600000" cy="3600000"/>
            </a:xfrm>
            <a:prstGeom prst="ellipse">
              <a:avLst/>
            </a:prstGeom>
            <a:solidFill>
              <a:schemeClr val="accent2">
                <a:alpha val="800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645" name="Google Shape;645;p42"/>
            <p:cNvSpPr/>
            <p:nvPr/>
          </p:nvSpPr>
          <p:spPr>
            <a:xfrm>
              <a:off x="5396546" y="1907446"/>
              <a:ext cx="3600000" cy="3600000"/>
            </a:xfrm>
            <a:prstGeom prst="ellipse">
              <a:avLst/>
            </a:prstGeom>
            <a:solidFill>
              <a:schemeClr val="accent4">
                <a:alpha val="800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sp>
        <p:nvSpPr>
          <p:cNvPr id="646" name="Google Shape;646;p42"/>
          <p:cNvSpPr txBox="1"/>
          <p:nvPr/>
        </p:nvSpPr>
        <p:spPr>
          <a:xfrm>
            <a:off x="5073925" y="6007164"/>
            <a:ext cx="2044149"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ko-KR" sz="1800">
                <a:solidFill>
                  <a:schemeClr val="dk1"/>
                </a:solidFill>
                <a:latin typeface="Arial"/>
                <a:ea typeface="Arial"/>
                <a:cs typeface="Arial"/>
                <a:sym typeface="Arial"/>
              </a:rPr>
              <a:t>내용을 입력하세요</a:t>
            </a:r>
            <a:endParaRPr/>
          </a:p>
        </p:txBody>
      </p:sp>
      <p:sp>
        <p:nvSpPr>
          <p:cNvPr id="647" name="Google Shape;647;p42"/>
          <p:cNvSpPr txBox="1"/>
          <p:nvPr/>
        </p:nvSpPr>
        <p:spPr>
          <a:xfrm rot="5400000">
            <a:off x="-845820" y="798154"/>
            <a:ext cx="1849121" cy="35394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100">
                <a:solidFill>
                  <a:schemeClr val="lt1"/>
                </a:solidFill>
                <a:latin typeface="Arial"/>
                <a:ea typeface="Arial"/>
                <a:cs typeface="Arial"/>
                <a:sym typeface="Arial"/>
              </a:rPr>
              <a:t>Part 2</a:t>
            </a:r>
            <a:endParaRPr sz="1100">
              <a:solidFill>
                <a:schemeClr val="lt1"/>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1" name="Shape 651"/>
        <p:cNvGrpSpPr/>
        <p:nvPr/>
      </p:nvGrpSpPr>
      <p:grpSpPr>
        <a:xfrm>
          <a:off x="0" y="0"/>
          <a:ext cx="0" cy="0"/>
          <a:chOff x="0" y="0"/>
          <a:chExt cx="0" cy="0"/>
        </a:xfrm>
      </p:grpSpPr>
      <p:cxnSp>
        <p:nvCxnSpPr>
          <p:cNvPr id="652" name="Google Shape;652;p43"/>
          <p:cNvCxnSpPr/>
          <p:nvPr/>
        </p:nvCxnSpPr>
        <p:spPr>
          <a:xfrm>
            <a:off x="177800" y="835707"/>
            <a:ext cx="12014201" cy="0"/>
          </a:xfrm>
          <a:prstGeom prst="straightConnector1">
            <a:avLst/>
          </a:prstGeom>
          <a:noFill/>
          <a:ln cap="flat" cmpd="sng" w="9525">
            <a:solidFill>
              <a:schemeClr val="accent2"/>
            </a:solidFill>
            <a:prstDash val="solid"/>
            <a:miter lim="800000"/>
            <a:headEnd len="sm" w="sm" type="none"/>
            <a:tailEnd len="sm" w="sm" type="none"/>
          </a:ln>
        </p:spPr>
      </p:cxnSp>
      <p:sp>
        <p:nvSpPr>
          <p:cNvPr id="653" name="Google Shape;653;p43"/>
          <p:cNvSpPr/>
          <p:nvPr/>
        </p:nvSpPr>
        <p:spPr>
          <a:xfrm>
            <a:off x="0" y="0"/>
            <a:ext cx="1778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654" name="Google Shape;654;p43"/>
          <p:cNvSpPr txBox="1"/>
          <p:nvPr/>
        </p:nvSpPr>
        <p:spPr>
          <a:xfrm>
            <a:off x="329610" y="111525"/>
            <a:ext cx="3134191"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3200">
                <a:solidFill>
                  <a:srgbClr val="262626"/>
                </a:solidFill>
                <a:latin typeface="Arial"/>
                <a:ea typeface="Arial"/>
                <a:cs typeface="Arial"/>
                <a:sym typeface="Arial"/>
              </a:rPr>
              <a:t>제목을 입력하세요</a:t>
            </a:r>
            <a:endParaRPr/>
          </a:p>
        </p:txBody>
      </p:sp>
      <p:sp>
        <p:nvSpPr>
          <p:cNvPr id="655" name="Google Shape;655;p43"/>
          <p:cNvSpPr txBox="1"/>
          <p:nvPr/>
        </p:nvSpPr>
        <p:spPr>
          <a:xfrm rot="5400000">
            <a:off x="-845820" y="798154"/>
            <a:ext cx="1849121" cy="35394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100">
                <a:solidFill>
                  <a:schemeClr val="lt1"/>
                </a:solidFill>
                <a:latin typeface="Arial"/>
                <a:ea typeface="Arial"/>
                <a:cs typeface="Arial"/>
                <a:sym typeface="Arial"/>
              </a:rPr>
              <a:t>Part 2</a:t>
            </a:r>
            <a:endParaRPr sz="1100">
              <a:solidFill>
                <a:schemeClr val="lt1"/>
              </a:solidFill>
              <a:latin typeface="Arial"/>
              <a:ea typeface="Arial"/>
              <a:cs typeface="Arial"/>
              <a:sym typeface="Arial"/>
            </a:endParaRPr>
          </a:p>
        </p:txBody>
      </p:sp>
      <p:sp>
        <p:nvSpPr>
          <p:cNvPr id="656" name="Google Shape;656;p43"/>
          <p:cNvSpPr/>
          <p:nvPr/>
        </p:nvSpPr>
        <p:spPr>
          <a:xfrm>
            <a:off x="7743824" y="3174500"/>
            <a:ext cx="3933825" cy="1399868"/>
          </a:xfrm>
          <a:prstGeom prst="chevron">
            <a:avLst>
              <a:gd fmla="val 50000" name="adj"/>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657" name="Google Shape;657;p43"/>
          <p:cNvSpPr/>
          <p:nvPr/>
        </p:nvSpPr>
        <p:spPr>
          <a:xfrm>
            <a:off x="4129087" y="3174500"/>
            <a:ext cx="3933825" cy="1399868"/>
          </a:xfrm>
          <a:prstGeom prst="chevron">
            <a:avLst>
              <a:gd fmla="val 50000" name="adj"/>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658" name="Google Shape;658;p43"/>
          <p:cNvSpPr/>
          <p:nvPr/>
        </p:nvSpPr>
        <p:spPr>
          <a:xfrm>
            <a:off x="514350" y="3174500"/>
            <a:ext cx="3933825" cy="1399868"/>
          </a:xfrm>
          <a:prstGeom prst="homePlate">
            <a:avLst>
              <a:gd fmla="val 50000" name="adj"/>
            </a:avLst>
          </a:prstGeom>
          <a:solidFill>
            <a:schemeClr val="accent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659" name="Google Shape;659;p43"/>
          <p:cNvSpPr/>
          <p:nvPr/>
        </p:nvSpPr>
        <p:spPr>
          <a:xfrm rot="-5400000">
            <a:off x="5520931" y="3418268"/>
            <a:ext cx="321466" cy="3152778"/>
          </a:xfrm>
          <a:prstGeom prst="leftBrace">
            <a:avLst>
              <a:gd fmla="val 54487" name="adj1"/>
              <a:gd fmla="val 50000" name="adj2"/>
            </a:avLst>
          </a:prstGeom>
          <a:noFill/>
          <a:ln cap="flat" cmpd="sng" w="9525">
            <a:solidFill>
              <a:srgbClr val="3F3F3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660" name="Google Shape;660;p43"/>
          <p:cNvSpPr/>
          <p:nvPr/>
        </p:nvSpPr>
        <p:spPr>
          <a:xfrm flipH="1" rot="-5400000">
            <a:off x="1930006" y="1263995"/>
            <a:ext cx="321466" cy="3152778"/>
          </a:xfrm>
          <a:prstGeom prst="leftBrace">
            <a:avLst>
              <a:gd fmla="val 54487" name="adj1"/>
              <a:gd fmla="val 50000" name="adj2"/>
            </a:avLst>
          </a:prstGeom>
          <a:noFill/>
          <a:ln cap="flat" cmpd="sng" w="9525">
            <a:solidFill>
              <a:srgbClr val="3F3F3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661" name="Google Shape;661;p43"/>
          <p:cNvSpPr/>
          <p:nvPr/>
        </p:nvSpPr>
        <p:spPr>
          <a:xfrm flipH="1" rot="-5400000">
            <a:off x="9159480" y="1259988"/>
            <a:ext cx="321466" cy="3152778"/>
          </a:xfrm>
          <a:prstGeom prst="leftBrace">
            <a:avLst>
              <a:gd fmla="val 54487" name="adj1"/>
              <a:gd fmla="val 50000" name="adj2"/>
            </a:avLst>
          </a:prstGeom>
          <a:noFill/>
          <a:ln cap="flat" cmpd="sng" w="9525">
            <a:solidFill>
              <a:srgbClr val="3F3F3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662" name="Google Shape;662;p43"/>
          <p:cNvSpPr txBox="1"/>
          <p:nvPr/>
        </p:nvSpPr>
        <p:spPr>
          <a:xfrm>
            <a:off x="1126373" y="2235430"/>
            <a:ext cx="1928733"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ko-KR" sz="1800">
                <a:solidFill>
                  <a:schemeClr val="dk1"/>
                </a:solidFill>
                <a:latin typeface="Arial"/>
                <a:ea typeface="Arial"/>
                <a:cs typeface="Arial"/>
                <a:sym typeface="Arial"/>
              </a:rPr>
              <a:t>내용을 입력하세요</a:t>
            </a:r>
            <a:endParaRPr/>
          </a:p>
        </p:txBody>
      </p:sp>
      <p:sp>
        <p:nvSpPr>
          <p:cNvPr id="663" name="Google Shape;663;p43"/>
          <p:cNvSpPr txBox="1"/>
          <p:nvPr/>
        </p:nvSpPr>
        <p:spPr>
          <a:xfrm>
            <a:off x="8355847" y="2235430"/>
            <a:ext cx="1928733"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ko-KR" sz="1800">
                <a:solidFill>
                  <a:schemeClr val="dk1"/>
                </a:solidFill>
                <a:latin typeface="Arial"/>
                <a:ea typeface="Arial"/>
                <a:cs typeface="Arial"/>
                <a:sym typeface="Arial"/>
              </a:rPr>
              <a:t>내용을 입력하세요</a:t>
            </a:r>
            <a:endParaRPr/>
          </a:p>
        </p:txBody>
      </p:sp>
      <p:sp>
        <p:nvSpPr>
          <p:cNvPr id="664" name="Google Shape;664;p43"/>
          <p:cNvSpPr txBox="1"/>
          <p:nvPr/>
        </p:nvSpPr>
        <p:spPr>
          <a:xfrm>
            <a:off x="4717298" y="5230279"/>
            <a:ext cx="1928733"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ko-KR" sz="1800">
                <a:solidFill>
                  <a:schemeClr val="dk1"/>
                </a:solidFill>
                <a:latin typeface="Arial"/>
                <a:ea typeface="Arial"/>
                <a:cs typeface="Arial"/>
                <a:sym typeface="Arial"/>
              </a:rPr>
              <a:t>내용을 입력하세요</a:t>
            </a:r>
            <a:endParaRPr/>
          </a:p>
        </p:txBody>
      </p:sp>
      <p:sp>
        <p:nvSpPr>
          <p:cNvPr id="665" name="Google Shape;665;p43"/>
          <p:cNvSpPr txBox="1"/>
          <p:nvPr/>
        </p:nvSpPr>
        <p:spPr>
          <a:xfrm>
            <a:off x="1074386" y="3621918"/>
            <a:ext cx="2656496"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400">
                <a:solidFill>
                  <a:srgbClr val="3F3F3F"/>
                </a:solidFill>
                <a:latin typeface="Arial"/>
                <a:ea typeface="Arial"/>
                <a:cs typeface="Arial"/>
                <a:sym typeface="Arial"/>
              </a:rPr>
              <a:t>내용을 입력하세요</a:t>
            </a:r>
            <a:endParaRPr/>
          </a:p>
        </p:txBody>
      </p:sp>
      <p:sp>
        <p:nvSpPr>
          <p:cNvPr id="666" name="Google Shape;666;p43"/>
          <p:cNvSpPr txBox="1"/>
          <p:nvPr/>
        </p:nvSpPr>
        <p:spPr>
          <a:xfrm>
            <a:off x="5094007" y="3621917"/>
            <a:ext cx="2513830"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400">
                <a:solidFill>
                  <a:schemeClr val="lt1"/>
                </a:solidFill>
                <a:latin typeface="Arial"/>
                <a:ea typeface="Arial"/>
                <a:cs typeface="Arial"/>
                <a:sym typeface="Arial"/>
              </a:rPr>
              <a:t>내용을 입력하세요</a:t>
            </a:r>
            <a:endParaRPr/>
          </a:p>
        </p:txBody>
      </p:sp>
      <p:sp>
        <p:nvSpPr>
          <p:cNvPr id="667" name="Google Shape;667;p43"/>
          <p:cNvSpPr txBox="1"/>
          <p:nvPr/>
        </p:nvSpPr>
        <p:spPr>
          <a:xfrm>
            <a:off x="8708744" y="3621916"/>
            <a:ext cx="2513830"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400">
                <a:solidFill>
                  <a:schemeClr val="lt1"/>
                </a:solidFill>
                <a:latin typeface="Arial"/>
                <a:ea typeface="Arial"/>
                <a:cs typeface="Arial"/>
                <a:sym typeface="Arial"/>
              </a:rPr>
              <a:t>내용을 입력하세요</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1" name="Shape 671"/>
        <p:cNvGrpSpPr/>
        <p:nvPr/>
      </p:nvGrpSpPr>
      <p:grpSpPr>
        <a:xfrm>
          <a:off x="0" y="0"/>
          <a:ext cx="0" cy="0"/>
          <a:chOff x="0" y="0"/>
          <a:chExt cx="0" cy="0"/>
        </a:xfrm>
      </p:grpSpPr>
      <p:cxnSp>
        <p:nvCxnSpPr>
          <p:cNvPr id="672" name="Google Shape;672;p44"/>
          <p:cNvCxnSpPr/>
          <p:nvPr/>
        </p:nvCxnSpPr>
        <p:spPr>
          <a:xfrm>
            <a:off x="177800" y="835707"/>
            <a:ext cx="12014201" cy="0"/>
          </a:xfrm>
          <a:prstGeom prst="straightConnector1">
            <a:avLst/>
          </a:prstGeom>
          <a:noFill/>
          <a:ln cap="flat" cmpd="sng" w="9525">
            <a:solidFill>
              <a:schemeClr val="accent2"/>
            </a:solidFill>
            <a:prstDash val="solid"/>
            <a:miter lim="800000"/>
            <a:headEnd len="sm" w="sm" type="none"/>
            <a:tailEnd len="sm" w="sm" type="none"/>
          </a:ln>
        </p:spPr>
      </p:cxnSp>
      <p:sp>
        <p:nvSpPr>
          <p:cNvPr id="673" name="Google Shape;673;p44"/>
          <p:cNvSpPr/>
          <p:nvPr/>
        </p:nvSpPr>
        <p:spPr>
          <a:xfrm>
            <a:off x="0" y="0"/>
            <a:ext cx="1778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674" name="Google Shape;674;p44"/>
          <p:cNvSpPr txBox="1"/>
          <p:nvPr/>
        </p:nvSpPr>
        <p:spPr>
          <a:xfrm>
            <a:off x="329610" y="111525"/>
            <a:ext cx="3134191"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3200">
                <a:solidFill>
                  <a:srgbClr val="262626"/>
                </a:solidFill>
                <a:latin typeface="Arial"/>
                <a:ea typeface="Arial"/>
                <a:cs typeface="Arial"/>
                <a:sym typeface="Arial"/>
              </a:rPr>
              <a:t>제목을 입력하세요</a:t>
            </a:r>
            <a:endParaRPr/>
          </a:p>
        </p:txBody>
      </p:sp>
      <p:sp>
        <p:nvSpPr>
          <p:cNvPr id="675" name="Google Shape;675;p44"/>
          <p:cNvSpPr txBox="1"/>
          <p:nvPr/>
        </p:nvSpPr>
        <p:spPr>
          <a:xfrm rot="5400000">
            <a:off x="-845820" y="798154"/>
            <a:ext cx="1849121" cy="35394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100">
                <a:solidFill>
                  <a:schemeClr val="lt1"/>
                </a:solidFill>
                <a:latin typeface="Arial"/>
                <a:ea typeface="Arial"/>
                <a:cs typeface="Arial"/>
                <a:sym typeface="Arial"/>
              </a:rPr>
              <a:t>Part 2</a:t>
            </a:r>
            <a:endParaRPr sz="1100">
              <a:solidFill>
                <a:schemeClr val="lt1"/>
              </a:solidFill>
              <a:latin typeface="Arial"/>
              <a:ea typeface="Arial"/>
              <a:cs typeface="Arial"/>
              <a:sym typeface="Arial"/>
            </a:endParaRPr>
          </a:p>
        </p:txBody>
      </p:sp>
      <p:graphicFrame>
        <p:nvGraphicFramePr>
          <p:cNvPr id="676" name="Google Shape;676;p44"/>
          <p:cNvGraphicFramePr/>
          <p:nvPr/>
        </p:nvGraphicFramePr>
        <p:xfrm>
          <a:off x="741728" y="1481442"/>
          <a:ext cx="3000000" cy="3000000"/>
        </p:xfrm>
        <a:graphic>
          <a:graphicData uri="http://schemas.openxmlformats.org/drawingml/2006/table">
            <a:tbl>
              <a:tblPr bandRow="1" firstRow="1">
                <a:noFill/>
                <a:tableStyleId>{B8C39E8A-5813-43E2-8506-74FCC4D57708}</a:tableStyleId>
              </a:tblPr>
              <a:tblGrid>
                <a:gridCol w="3628775"/>
                <a:gridCol w="3628775"/>
                <a:gridCol w="3628775"/>
              </a:tblGrid>
              <a:tr h="761225">
                <a:tc>
                  <a:txBody>
                    <a:bodyPr/>
                    <a:lstStyle/>
                    <a:p>
                      <a:pPr indent="0" lvl="0" marL="0" marR="0" rtl="0" algn="ctr">
                        <a:spcBef>
                          <a:spcPts val="0"/>
                        </a:spcBef>
                        <a:spcAft>
                          <a:spcPts val="0"/>
                        </a:spcAft>
                        <a:buNone/>
                      </a:pPr>
                      <a:r>
                        <a:rPr lang="ko-KR" sz="2400" u="none" cap="none" strike="noStrike">
                          <a:solidFill>
                            <a:schemeClr val="lt1"/>
                          </a:solidFill>
                          <a:latin typeface="Arial"/>
                          <a:ea typeface="Arial"/>
                          <a:cs typeface="Arial"/>
                          <a:sym typeface="Arial"/>
                        </a:rPr>
                        <a:t>항목 1</a:t>
                      </a:r>
                      <a:endParaRPr sz="2400" u="none" cap="none" strike="noStrike">
                        <a:solidFill>
                          <a:schemeClr val="lt1"/>
                        </a:solidFill>
                        <a:latin typeface="Arial"/>
                        <a:ea typeface="Arial"/>
                        <a:cs typeface="Arial"/>
                        <a:sym typeface="Arial"/>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7F7F7F"/>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7F7F7F"/>
                      </a:solidFill>
                      <a:prstDash val="solid"/>
                      <a:round/>
                      <a:headEnd len="sm" w="sm" type="none"/>
                      <a:tailEnd len="sm" w="sm" type="none"/>
                    </a:lnB>
                    <a:solidFill>
                      <a:schemeClr val="accent2"/>
                    </a:solidFill>
                  </a:tcPr>
                </a:tc>
                <a:tc>
                  <a:txBody>
                    <a:bodyPr/>
                    <a:lstStyle/>
                    <a:p>
                      <a:pPr indent="0" lvl="0" marL="0" marR="0" rtl="0" algn="ctr">
                        <a:lnSpc>
                          <a:spcPct val="100000"/>
                        </a:lnSpc>
                        <a:spcBef>
                          <a:spcPts val="0"/>
                        </a:spcBef>
                        <a:spcAft>
                          <a:spcPts val="0"/>
                        </a:spcAft>
                        <a:buClr>
                          <a:schemeClr val="lt1"/>
                        </a:buClr>
                        <a:buSzPts val="2400"/>
                        <a:buFont typeface="Arial"/>
                        <a:buNone/>
                      </a:pPr>
                      <a:r>
                        <a:rPr lang="ko-KR" sz="2400" u="none" cap="none" strike="noStrike">
                          <a:solidFill>
                            <a:schemeClr val="lt1"/>
                          </a:solidFill>
                          <a:latin typeface="Arial"/>
                          <a:ea typeface="Arial"/>
                          <a:cs typeface="Arial"/>
                          <a:sym typeface="Arial"/>
                        </a:rPr>
                        <a:t>항목 2</a:t>
                      </a:r>
                      <a:endParaRPr sz="2400" u="none" cap="none" strike="noStrike">
                        <a:solidFill>
                          <a:schemeClr val="lt1"/>
                        </a:solidFill>
                        <a:latin typeface="Arial"/>
                        <a:ea typeface="Arial"/>
                        <a:cs typeface="Arial"/>
                        <a:sym typeface="Arial"/>
                      </a:endParaRPr>
                    </a:p>
                  </a:txBody>
                  <a:tcPr marT="45725" marB="45725" marR="91450" marL="91450" anchor="ctr">
                    <a:lnL cap="flat" cmpd="sng" w="9525">
                      <a:solidFill>
                        <a:srgbClr val="7F7F7F"/>
                      </a:solidFill>
                      <a:prstDash val="solid"/>
                      <a:round/>
                      <a:headEnd len="sm" w="sm" type="none"/>
                      <a:tailEnd len="sm" w="sm" type="none"/>
                    </a:lnL>
                    <a:lnR cap="flat" cmpd="sng" w="9525">
                      <a:solidFill>
                        <a:srgbClr val="7F7F7F"/>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7F7F7F"/>
                      </a:solidFill>
                      <a:prstDash val="solid"/>
                      <a:round/>
                      <a:headEnd len="sm" w="sm" type="none"/>
                      <a:tailEnd len="sm" w="sm" type="none"/>
                    </a:lnB>
                    <a:solidFill>
                      <a:schemeClr val="accent2"/>
                    </a:solidFill>
                  </a:tcPr>
                </a:tc>
                <a:tc>
                  <a:txBody>
                    <a:bodyPr/>
                    <a:lstStyle/>
                    <a:p>
                      <a:pPr indent="0" lvl="0" marL="0" marR="0" rtl="0" algn="ctr">
                        <a:lnSpc>
                          <a:spcPct val="100000"/>
                        </a:lnSpc>
                        <a:spcBef>
                          <a:spcPts val="0"/>
                        </a:spcBef>
                        <a:spcAft>
                          <a:spcPts val="0"/>
                        </a:spcAft>
                        <a:buClr>
                          <a:schemeClr val="lt1"/>
                        </a:buClr>
                        <a:buSzPts val="2400"/>
                        <a:buFont typeface="Arial"/>
                        <a:buNone/>
                      </a:pPr>
                      <a:r>
                        <a:rPr lang="ko-KR" sz="2400" u="none" cap="none" strike="noStrike">
                          <a:solidFill>
                            <a:schemeClr val="lt1"/>
                          </a:solidFill>
                          <a:latin typeface="Arial"/>
                          <a:ea typeface="Arial"/>
                          <a:cs typeface="Arial"/>
                          <a:sym typeface="Arial"/>
                        </a:rPr>
                        <a:t>항목 3</a:t>
                      </a:r>
                      <a:endParaRPr sz="2400" u="none" cap="none" strike="noStrike">
                        <a:solidFill>
                          <a:schemeClr val="lt1"/>
                        </a:solidFill>
                        <a:latin typeface="Arial"/>
                        <a:ea typeface="Arial"/>
                        <a:cs typeface="Arial"/>
                        <a:sym typeface="Arial"/>
                      </a:endParaRPr>
                    </a:p>
                  </a:txBody>
                  <a:tcPr marT="45725" marB="45725" marR="91450" marL="91450" anchor="ctr">
                    <a:lnL cap="flat" cmpd="sng" w="9525">
                      <a:solidFill>
                        <a:srgbClr val="7F7F7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7F7F7F"/>
                      </a:solidFill>
                      <a:prstDash val="solid"/>
                      <a:round/>
                      <a:headEnd len="sm" w="sm" type="none"/>
                      <a:tailEnd len="sm" w="sm" type="none"/>
                    </a:lnB>
                    <a:solidFill>
                      <a:schemeClr val="accent2"/>
                    </a:solidFill>
                  </a:tcPr>
                </a:tc>
              </a:tr>
              <a:tr h="761225">
                <a:tc>
                  <a:txBody>
                    <a:bodyPr/>
                    <a:lstStyle/>
                    <a:p>
                      <a:pPr indent="0" lvl="0" marL="0" marR="0" rtl="0" algn="ctr">
                        <a:spcBef>
                          <a:spcPts val="0"/>
                        </a:spcBef>
                        <a:spcAft>
                          <a:spcPts val="0"/>
                        </a:spcAft>
                        <a:buNone/>
                      </a:pPr>
                      <a:r>
                        <a:rPr lang="ko-KR" sz="2200" u="none" cap="none" strike="noStrike">
                          <a:solidFill>
                            <a:srgbClr val="40474D"/>
                          </a:solidFill>
                          <a:latin typeface="Arial"/>
                          <a:ea typeface="Arial"/>
                          <a:cs typeface="Arial"/>
                          <a:sym typeface="Arial"/>
                        </a:rPr>
                        <a:t>내용 입력</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7F7F7F"/>
                      </a:solidFill>
                      <a:prstDash val="solid"/>
                      <a:round/>
                      <a:headEnd len="sm" w="sm" type="none"/>
                      <a:tailEnd len="sm" w="sm" type="none"/>
                    </a:lnR>
                    <a:lnT cap="flat" cmpd="sng" w="9525">
                      <a:solidFill>
                        <a:srgbClr val="7F7F7F"/>
                      </a:solidFill>
                      <a:prstDash val="solid"/>
                      <a:round/>
                      <a:headEnd len="sm" w="sm" type="none"/>
                      <a:tailEnd len="sm" w="sm" type="none"/>
                    </a:lnT>
                    <a:lnB cap="flat" cmpd="sng" w="9525">
                      <a:solidFill>
                        <a:srgbClr val="7F7F7F"/>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lang="ko-KR" sz="2200" u="none" cap="none" strike="noStrike">
                          <a:solidFill>
                            <a:srgbClr val="40474D"/>
                          </a:solidFill>
                          <a:latin typeface="Arial"/>
                          <a:ea typeface="Arial"/>
                          <a:cs typeface="Arial"/>
                          <a:sym typeface="Arial"/>
                        </a:rPr>
                        <a:t>내용 입력</a:t>
                      </a:r>
                      <a:endParaRPr/>
                    </a:p>
                  </a:txBody>
                  <a:tcPr marT="45725" marB="45725" marR="91450" marL="91450" anchor="ctr">
                    <a:lnL cap="flat" cmpd="sng" w="9525">
                      <a:solidFill>
                        <a:srgbClr val="7F7F7F"/>
                      </a:solidFill>
                      <a:prstDash val="solid"/>
                      <a:round/>
                      <a:headEnd len="sm" w="sm" type="none"/>
                      <a:tailEnd len="sm" w="sm" type="none"/>
                    </a:lnL>
                    <a:lnR cap="flat" cmpd="sng" w="9525">
                      <a:solidFill>
                        <a:srgbClr val="7F7F7F"/>
                      </a:solidFill>
                      <a:prstDash val="solid"/>
                      <a:round/>
                      <a:headEnd len="sm" w="sm" type="none"/>
                      <a:tailEnd len="sm" w="sm" type="none"/>
                    </a:lnR>
                    <a:lnT cap="flat" cmpd="sng" w="9525">
                      <a:solidFill>
                        <a:srgbClr val="7F7F7F"/>
                      </a:solidFill>
                      <a:prstDash val="solid"/>
                      <a:round/>
                      <a:headEnd len="sm" w="sm" type="none"/>
                      <a:tailEnd len="sm" w="sm" type="none"/>
                    </a:lnT>
                    <a:lnB cap="flat" cmpd="sng" w="9525">
                      <a:solidFill>
                        <a:srgbClr val="7F7F7F"/>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lang="ko-KR" sz="2200" u="none" cap="none" strike="noStrike">
                          <a:solidFill>
                            <a:srgbClr val="40474D"/>
                          </a:solidFill>
                          <a:latin typeface="Arial"/>
                          <a:ea typeface="Arial"/>
                          <a:cs typeface="Arial"/>
                          <a:sym typeface="Arial"/>
                        </a:rPr>
                        <a:t>내용 입력</a:t>
                      </a:r>
                      <a:endParaRPr/>
                    </a:p>
                  </a:txBody>
                  <a:tcPr marT="45725" marB="45725" marR="91450" marL="91450" anchor="ctr">
                    <a:lnL cap="flat" cmpd="sng" w="9525">
                      <a:solidFill>
                        <a:srgbClr val="7F7F7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7F7F7F"/>
                      </a:solidFill>
                      <a:prstDash val="solid"/>
                      <a:round/>
                      <a:headEnd len="sm" w="sm" type="none"/>
                      <a:tailEnd len="sm" w="sm" type="none"/>
                    </a:lnT>
                    <a:lnB cap="flat" cmpd="sng" w="9525">
                      <a:solidFill>
                        <a:srgbClr val="7F7F7F"/>
                      </a:solidFill>
                      <a:prstDash val="solid"/>
                      <a:round/>
                      <a:headEnd len="sm" w="sm" type="none"/>
                      <a:tailEnd len="sm" w="sm" type="none"/>
                    </a:lnB>
                    <a:solidFill>
                      <a:schemeClr val="lt1"/>
                    </a:solidFill>
                  </a:tcPr>
                </a:tc>
              </a:tr>
              <a:tr h="761225">
                <a:tc>
                  <a:txBody>
                    <a:bodyPr/>
                    <a:lstStyle/>
                    <a:p>
                      <a:pPr indent="0" lvl="0" marL="0" marR="0" rtl="0" algn="ctr">
                        <a:spcBef>
                          <a:spcPts val="0"/>
                        </a:spcBef>
                        <a:spcAft>
                          <a:spcPts val="0"/>
                        </a:spcAft>
                        <a:buNone/>
                      </a:pPr>
                      <a:r>
                        <a:rPr lang="ko-KR" sz="2200" u="none" cap="none" strike="noStrike">
                          <a:solidFill>
                            <a:srgbClr val="40474D"/>
                          </a:solidFill>
                          <a:latin typeface="Arial"/>
                          <a:ea typeface="Arial"/>
                          <a:cs typeface="Arial"/>
                          <a:sym typeface="Arial"/>
                        </a:rPr>
                        <a:t>내용 입력</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7F7F7F"/>
                      </a:solidFill>
                      <a:prstDash val="solid"/>
                      <a:round/>
                      <a:headEnd len="sm" w="sm" type="none"/>
                      <a:tailEnd len="sm" w="sm" type="none"/>
                    </a:lnR>
                    <a:lnT cap="flat" cmpd="sng" w="9525">
                      <a:solidFill>
                        <a:srgbClr val="7F7F7F"/>
                      </a:solidFill>
                      <a:prstDash val="solid"/>
                      <a:round/>
                      <a:headEnd len="sm" w="sm" type="none"/>
                      <a:tailEnd len="sm" w="sm" type="none"/>
                    </a:lnT>
                    <a:lnB cap="flat" cmpd="sng" w="9525">
                      <a:solidFill>
                        <a:srgbClr val="7F7F7F"/>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lang="ko-KR" sz="2200" u="none" cap="none" strike="noStrike">
                          <a:solidFill>
                            <a:srgbClr val="40474D"/>
                          </a:solidFill>
                          <a:latin typeface="Arial"/>
                          <a:ea typeface="Arial"/>
                          <a:cs typeface="Arial"/>
                          <a:sym typeface="Arial"/>
                        </a:rPr>
                        <a:t>내용 입력</a:t>
                      </a:r>
                      <a:endParaRPr/>
                    </a:p>
                  </a:txBody>
                  <a:tcPr marT="45725" marB="45725" marR="91450" marL="91450" anchor="ctr">
                    <a:lnL cap="flat" cmpd="sng" w="9525">
                      <a:solidFill>
                        <a:srgbClr val="7F7F7F"/>
                      </a:solidFill>
                      <a:prstDash val="solid"/>
                      <a:round/>
                      <a:headEnd len="sm" w="sm" type="none"/>
                      <a:tailEnd len="sm" w="sm" type="none"/>
                    </a:lnL>
                    <a:lnR cap="flat" cmpd="sng" w="9525">
                      <a:solidFill>
                        <a:srgbClr val="7F7F7F"/>
                      </a:solidFill>
                      <a:prstDash val="solid"/>
                      <a:round/>
                      <a:headEnd len="sm" w="sm" type="none"/>
                      <a:tailEnd len="sm" w="sm" type="none"/>
                    </a:lnR>
                    <a:lnT cap="flat" cmpd="sng" w="9525">
                      <a:solidFill>
                        <a:srgbClr val="7F7F7F"/>
                      </a:solidFill>
                      <a:prstDash val="solid"/>
                      <a:round/>
                      <a:headEnd len="sm" w="sm" type="none"/>
                      <a:tailEnd len="sm" w="sm" type="none"/>
                    </a:lnT>
                    <a:lnB cap="flat" cmpd="sng" w="9525">
                      <a:solidFill>
                        <a:srgbClr val="7F7F7F"/>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lang="ko-KR" sz="2200" u="none" cap="none" strike="noStrike">
                          <a:solidFill>
                            <a:srgbClr val="40474D"/>
                          </a:solidFill>
                          <a:latin typeface="Arial"/>
                          <a:ea typeface="Arial"/>
                          <a:cs typeface="Arial"/>
                          <a:sym typeface="Arial"/>
                        </a:rPr>
                        <a:t>내용 입력</a:t>
                      </a:r>
                      <a:endParaRPr/>
                    </a:p>
                  </a:txBody>
                  <a:tcPr marT="45725" marB="45725" marR="91450" marL="91450" anchor="ctr">
                    <a:lnL cap="flat" cmpd="sng" w="9525">
                      <a:solidFill>
                        <a:srgbClr val="7F7F7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7F7F7F"/>
                      </a:solidFill>
                      <a:prstDash val="solid"/>
                      <a:round/>
                      <a:headEnd len="sm" w="sm" type="none"/>
                      <a:tailEnd len="sm" w="sm" type="none"/>
                    </a:lnT>
                    <a:lnB cap="flat" cmpd="sng" w="9525">
                      <a:solidFill>
                        <a:srgbClr val="7F7F7F"/>
                      </a:solidFill>
                      <a:prstDash val="solid"/>
                      <a:round/>
                      <a:headEnd len="sm" w="sm" type="none"/>
                      <a:tailEnd len="sm" w="sm" type="none"/>
                    </a:lnB>
                    <a:solidFill>
                      <a:schemeClr val="lt1"/>
                    </a:solidFill>
                  </a:tcPr>
                </a:tc>
              </a:tr>
              <a:tr h="761225">
                <a:tc>
                  <a:txBody>
                    <a:bodyPr/>
                    <a:lstStyle/>
                    <a:p>
                      <a:pPr indent="0" lvl="0" marL="0" marR="0" rtl="0" algn="ctr">
                        <a:spcBef>
                          <a:spcPts val="0"/>
                        </a:spcBef>
                        <a:spcAft>
                          <a:spcPts val="0"/>
                        </a:spcAft>
                        <a:buNone/>
                      </a:pPr>
                      <a:r>
                        <a:rPr lang="ko-KR" sz="2200" u="none" cap="none" strike="noStrike">
                          <a:solidFill>
                            <a:srgbClr val="40474D"/>
                          </a:solidFill>
                          <a:latin typeface="Arial"/>
                          <a:ea typeface="Arial"/>
                          <a:cs typeface="Arial"/>
                          <a:sym typeface="Arial"/>
                        </a:rPr>
                        <a:t>강조</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7F7F7F"/>
                      </a:solidFill>
                      <a:prstDash val="solid"/>
                      <a:round/>
                      <a:headEnd len="sm" w="sm" type="none"/>
                      <a:tailEnd len="sm" w="sm" type="none"/>
                    </a:lnR>
                    <a:lnT cap="flat" cmpd="sng" w="9525">
                      <a:solidFill>
                        <a:srgbClr val="7F7F7F"/>
                      </a:solidFill>
                      <a:prstDash val="solid"/>
                      <a:round/>
                      <a:headEnd len="sm" w="sm" type="none"/>
                      <a:tailEnd len="sm" w="sm" type="none"/>
                    </a:lnT>
                    <a:lnB cap="flat" cmpd="sng" w="9525">
                      <a:solidFill>
                        <a:srgbClr val="7F7F7F"/>
                      </a:solidFill>
                      <a:prstDash val="solid"/>
                      <a:round/>
                      <a:headEnd len="sm" w="sm" type="none"/>
                      <a:tailEnd len="sm" w="sm" type="none"/>
                    </a:lnB>
                    <a:solidFill>
                      <a:schemeClr val="accent6"/>
                    </a:solidFill>
                  </a:tcPr>
                </a:tc>
                <a:tc>
                  <a:txBody>
                    <a:bodyPr/>
                    <a:lstStyle/>
                    <a:p>
                      <a:pPr indent="0" lvl="0" marL="0" marR="0" rtl="0" algn="ctr">
                        <a:spcBef>
                          <a:spcPts val="0"/>
                        </a:spcBef>
                        <a:spcAft>
                          <a:spcPts val="0"/>
                        </a:spcAft>
                        <a:buNone/>
                      </a:pPr>
                      <a:r>
                        <a:rPr lang="ko-KR" sz="2200" u="none" cap="none" strike="noStrike">
                          <a:solidFill>
                            <a:srgbClr val="40474D"/>
                          </a:solidFill>
                          <a:latin typeface="Arial"/>
                          <a:ea typeface="Arial"/>
                          <a:cs typeface="Arial"/>
                          <a:sym typeface="Arial"/>
                        </a:rPr>
                        <a:t>내용</a:t>
                      </a:r>
                      <a:endParaRPr/>
                    </a:p>
                  </a:txBody>
                  <a:tcPr marT="45725" marB="45725" marR="91450" marL="91450" anchor="ctr">
                    <a:lnL cap="flat" cmpd="sng" w="9525">
                      <a:solidFill>
                        <a:srgbClr val="7F7F7F"/>
                      </a:solidFill>
                      <a:prstDash val="solid"/>
                      <a:round/>
                      <a:headEnd len="sm" w="sm" type="none"/>
                      <a:tailEnd len="sm" w="sm" type="none"/>
                    </a:lnL>
                    <a:lnR cap="flat" cmpd="sng" w="9525">
                      <a:solidFill>
                        <a:srgbClr val="7F7F7F"/>
                      </a:solidFill>
                      <a:prstDash val="solid"/>
                      <a:round/>
                      <a:headEnd len="sm" w="sm" type="none"/>
                      <a:tailEnd len="sm" w="sm" type="none"/>
                    </a:lnR>
                    <a:lnT cap="flat" cmpd="sng" w="9525">
                      <a:solidFill>
                        <a:srgbClr val="7F7F7F"/>
                      </a:solidFill>
                      <a:prstDash val="solid"/>
                      <a:round/>
                      <a:headEnd len="sm" w="sm" type="none"/>
                      <a:tailEnd len="sm" w="sm" type="none"/>
                    </a:lnT>
                    <a:lnB cap="flat" cmpd="sng" w="9525">
                      <a:solidFill>
                        <a:srgbClr val="7F7F7F"/>
                      </a:solidFill>
                      <a:prstDash val="solid"/>
                      <a:round/>
                      <a:headEnd len="sm" w="sm" type="none"/>
                      <a:tailEnd len="sm" w="sm" type="none"/>
                    </a:lnB>
                    <a:solidFill>
                      <a:schemeClr val="accent6"/>
                    </a:solidFill>
                  </a:tcPr>
                </a:tc>
                <a:tc>
                  <a:txBody>
                    <a:bodyPr/>
                    <a:lstStyle/>
                    <a:p>
                      <a:pPr indent="0" lvl="0" marL="0" marR="0" rtl="0" algn="ctr">
                        <a:spcBef>
                          <a:spcPts val="0"/>
                        </a:spcBef>
                        <a:spcAft>
                          <a:spcPts val="0"/>
                        </a:spcAft>
                        <a:buNone/>
                      </a:pPr>
                      <a:r>
                        <a:rPr lang="ko-KR" sz="2200" u="none" cap="none" strike="noStrike">
                          <a:solidFill>
                            <a:srgbClr val="40474D"/>
                          </a:solidFill>
                          <a:latin typeface="Arial"/>
                          <a:ea typeface="Arial"/>
                          <a:cs typeface="Arial"/>
                          <a:sym typeface="Arial"/>
                        </a:rPr>
                        <a:t>입력</a:t>
                      </a:r>
                      <a:endParaRPr/>
                    </a:p>
                  </a:txBody>
                  <a:tcPr marT="45725" marB="45725" marR="91450" marL="91450" anchor="ctr">
                    <a:lnL cap="flat" cmpd="sng" w="9525">
                      <a:solidFill>
                        <a:srgbClr val="7F7F7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7F7F7F"/>
                      </a:solidFill>
                      <a:prstDash val="solid"/>
                      <a:round/>
                      <a:headEnd len="sm" w="sm" type="none"/>
                      <a:tailEnd len="sm" w="sm" type="none"/>
                    </a:lnT>
                    <a:lnB cap="flat" cmpd="sng" w="9525">
                      <a:solidFill>
                        <a:srgbClr val="7F7F7F"/>
                      </a:solidFill>
                      <a:prstDash val="solid"/>
                      <a:round/>
                      <a:headEnd len="sm" w="sm" type="none"/>
                      <a:tailEnd len="sm" w="sm" type="none"/>
                    </a:lnB>
                    <a:solidFill>
                      <a:schemeClr val="accent6"/>
                    </a:solidFill>
                  </a:tcPr>
                </a:tc>
              </a:tr>
              <a:tr h="761225">
                <a:tc>
                  <a:txBody>
                    <a:bodyPr/>
                    <a:lstStyle/>
                    <a:p>
                      <a:pPr indent="0" lvl="0" marL="0" marR="0" rtl="0" algn="ctr">
                        <a:spcBef>
                          <a:spcPts val="0"/>
                        </a:spcBef>
                        <a:spcAft>
                          <a:spcPts val="0"/>
                        </a:spcAft>
                        <a:buNone/>
                      </a:pPr>
                      <a:r>
                        <a:rPr lang="ko-KR" sz="2200" u="none" cap="none" strike="noStrike">
                          <a:solidFill>
                            <a:srgbClr val="40474D"/>
                          </a:solidFill>
                          <a:latin typeface="Arial"/>
                          <a:ea typeface="Arial"/>
                          <a:cs typeface="Arial"/>
                          <a:sym typeface="Arial"/>
                        </a:rPr>
                        <a:t>내용 입력</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7F7F7F"/>
                      </a:solidFill>
                      <a:prstDash val="solid"/>
                      <a:round/>
                      <a:headEnd len="sm" w="sm" type="none"/>
                      <a:tailEnd len="sm" w="sm" type="none"/>
                    </a:lnR>
                    <a:lnT cap="flat" cmpd="sng" w="9525">
                      <a:solidFill>
                        <a:srgbClr val="7F7F7F"/>
                      </a:solidFill>
                      <a:prstDash val="solid"/>
                      <a:round/>
                      <a:headEnd len="sm" w="sm" type="none"/>
                      <a:tailEnd len="sm" w="sm" type="none"/>
                    </a:lnT>
                    <a:lnB cap="flat" cmpd="sng" w="9525">
                      <a:solidFill>
                        <a:srgbClr val="7F7F7F"/>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lang="ko-KR" sz="2200" u="none" cap="none" strike="noStrike">
                          <a:solidFill>
                            <a:srgbClr val="40474D"/>
                          </a:solidFill>
                          <a:latin typeface="Arial"/>
                          <a:ea typeface="Arial"/>
                          <a:cs typeface="Arial"/>
                          <a:sym typeface="Arial"/>
                        </a:rPr>
                        <a:t>내용 입력</a:t>
                      </a:r>
                      <a:endParaRPr/>
                    </a:p>
                  </a:txBody>
                  <a:tcPr marT="45725" marB="45725" marR="91450" marL="91450" anchor="ctr">
                    <a:lnL cap="flat" cmpd="sng" w="9525">
                      <a:solidFill>
                        <a:srgbClr val="7F7F7F"/>
                      </a:solidFill>
                      <a:prstDash val="solid"/>
                      <a:round/>
                      <a:headEnd len="sm" w="sm" type="none"/>
                      <a:tailEnd len="sm" w="sm" type="none"/>
                    </a:lnL>
                    <a:lnR cap="flat" cmpd="sng" w="9525">
                      <a:solidFill>
                        <a:srgbClr val="7F7F7F"/>
                      </a:solidFill>
                      <a:prstDash val="solid"/>
                      <a:round/>
                      <a:headEnd len="sm" w="sm" type="none"/>
                      <a:tailEnd len="sm" w="sm" type="none"/>
                    </a:lnR>
                    <a:lnT cap="flat" cmpd="sng" w="9525">
                      <a:solidFill>
                        <a:srgbClr val="7F7F7F"/>
                      </a:solidFill>
                      <a:prstDash val="solid"/>
                      <a:round/>
                      <a:headEnd len="sm" w="sm" type="none"/>
                      <a:tailEnd len="sm" w="sm" type="none"/>
                    </a:lnT>
                    <a:lnB cap="flat" cmpd="sng" w="9525">
                      <a:solidFill>
                        <a:srgbClr val="7F7F7F"/>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lang="ko-KR" sz="2200" u="none" cap="none" strike="noStrike">
                          <a:solidFill>
                            <a:srgbClr val="40474D"/>
                          </a:solidFill>
                          <a:latin typeface="Arial"/>
                          <a:ea typeface="Arial"/>
                          <a:cs typeface="Arial"/>
                          <a:sym typeface="Arial"/>
                        </a:rPr>
                        <a:t>내용 입력</a:t>
                      </a:r>
                      <a:endParaRPr/>
                    </a:p>
                  </a:txBody>
                  <a:tcPr marT="45725" marB="45725" marR="91450" marL="91450" anchor="ctr">
                    <a:lnL cap="flat" cmpd="sng" w="9525">
                      <a:solidFill>
                        <a:srgbClr val="7F7F7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7F7F7F"/>
                      </a:solidFill>
                      <a:prstDash val="solid"/>
                      <a:round/>
                      <a:headEnd len="sm" w="sm" type="none"/>
                      <a:tailEnd len="sm" w="sm" type="none"/>
                    </a:lnT>
                    <a:lnB cap="flat" cmpd="sng" w="9525">
                      <a:solidFill>
                        <a:srgbClr val="7F7F7F"/>
                      </a:solidFill>
                      <a:prstDash val="solid"/>
                      <a:round/>
                      <a:headEnd len="sm" w="sm" type="none"/>
                      <a:tailEnd len="sm" w="sm" type="none"/>
                    </a:lnB>
                    <a:solidFill>
                      <a:schemeClr val="lt1"/>
                    </a:solidFill>
                  </a:tcPr>
                </a:tc>
              </a:tr>
              <a:tr h="761225">
                <a:tc>
                  <a:txBody>
                    <a:bodyPr/>
                    <a:lstStyle/>
                    <a:p>
                      <a:pPr indent="0" lvl="0" marL="0" marR="0" rtl="0" algn="ctr">
                        <a:spcBef>
                          <a:spcPts val="0"/>
                        </a:spcBef>
                        <a:spcAft>
                          <a:spcPts val="0"/>
                        </a:spcAft>
                        <a:buNone/>
                      </a:pPr>
                      <a:r>
                        <a:rPr lang="ko-KR" sz="2200" u="none" cap="none" strike="noStrike">
                          <a:solidFill>
                            <a:srgbClr val="40474D"/>
                          </a:solidFill>
                          <a:latin typeface="Arial"/>
                          <a:ea typeface="Arial"/>
                          <a:cs typeface="Arial"/>
                          <a:sym typeface="Arial"/>
                        </a:rPr>
                        <a:t>내용 입력</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7F7F7F"/>
                      </a:solidFill>
                      <a:prstDash val="solid"/>
                      <a:round/>
                      <a:headEnd len="sm" w="sm" type="none"/>
                      <a:tailEnd len="sm" w="sm" type="none"/>
                    </a:lnR>
                    <a:lnT cap="flat" cmpd="sng" w="9525">
                      <a:solidFill>
                        <a:srgbClr val="7F7F7F"/>
                      </a:solidFill>
                      <a:prstDash val="solid"/>
                      <a:round/>
                      <a:headEnd len="sm" w="sm" type="none"/>
                      <a:tailEnd len="sm" w="sm" type="none"/>
                    </a:lnT>
                    <a:lnB cap="flat" cmpd="sng" w="9525">
                      <a:solidFill>
                        <a:srgbClr val="7F7F7F"/>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lang="ko-KR" sz="2200" u="none" cap="none" strike="noStrike">
                          <a:solidFill>
                            <a:srgbClr val="40474D"/>
                          </a:solidFill>
                          <a:latin typeface="Arial"/>
                          <a:ea typeface="Arial"/>
                          <a:cs typeface="Arial"/>
                          <a:sym typeface="Arial"/>
                        </a:rPr>
                        <a:t>내용 입력</a:t>
                      </a:r>
                      <a:endParaRPr/>
                    </a:p>
                  </a:txBody>
                  <a:tcPr marT="45725" marB="45725" marR="91450" marL="91450" anchor="ctr">
                    <a:lnL cap="flat" cmpd="sng" w="9525">
                      <a:solidFill>
                        <a:srgbClr val="7F7F7F"/>
                      </a:solidFill>
                      <a:prstDash val="solid"/>
                      <a:round/>
                      <a:headEnd len="sm" w="sm" type="none"/>
                      <a:tailEnd len="sm" w="sm" type="none"/>
                    </a:lnL>
                    <a:lnR cap="flat" cmpd="sng" w="9525">
                      <a:solidFill>
                        <a:srgbClr val="7F7F7F"/>
                      </a:solidFill>
                      <a:prstDash val="solid"/>
                      <a:round/>
                      <a:headEnd len="sm" w="sm" type="none"/>
                      <a:tailEnd len="sm" w="sm" type="none"/>
                    </a:lnR>
                    <a:lnT cap="flat" cmpd="sng" w="9525">
                      <a:solidFill>
                        <a:srgbClr val="7F7F7F"/>
                      </a:solidFill>
                      <a:prstDash val="solid"/>
                      <a:round/>
                      <a:headEnd len="sm" w="sm" type="none"/>
                      <a:tailEnd len="sm" w="sm" type="none"/>
                    </a:lnT>
                    <a:lnB cap="flat" cmpd="sng" w="9525">
                      <a:solidFill>
                        <a:srgbClr val="7F7F7F"/>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lang="ko-KR" sz="2200" u="none" cap="none" strike="noStrike">
                          <a:solidFill>
                            <a:srgbClr val="40474D"/>
                          </a:solidFill>
                          <a:latin typeface="Arial"/>
                          <a:ea typeface="Arial"/>
                          <a:cs typeface="Arial"/>
                          <a:sym typeface="Arial"/>
                        </a:rPr>
                        <a:t>내용 입력</a:t>
                      </a:r>
                      <a:endParaRPr/>
                    </a:p>
                  </a:txBody>
                  <a:tcPr marT="45725" marB="45725" marR="91450" marL="91450" anchor="ctr">
                    <a:lnL cap="flat" cmpd="sng" w="9525">
                      <a:solidFill>
                        <a:srgbClr val="7F7F7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7F7F7F"/>
                      </a:solidFill>
                      <a:prstDash val="solid"/>
                      <a:round/>
                      <a:headEnd len="sm" w="sm" type="none"/>
                      <a:tailEnd len="sm" w="sm" type="none"/>
                    </a:lnT>
                    <a:lnB cap="flat" cmpd="sng" w="9525">
                      <a:solidFill>
                        <a:srgbClr val="7F7F7F"/>
                      </a:solidFill>
                      <a:prstDash val="solid"/>
                      <a:round/>
                      <a:headEnd len="sm" w="sm" type="none"/>
                      <a:tailEnd len="sm" w="sm" type="none"/>
                    </a:lnB>
                    <a:solidFill>
                      <a:schemeClr val="lt1"/>
                    </a:solidFill>
                  </a:tcPr>
                </a:tc>
              </a:tr>
            </a:tbl>
          </a:graphicData>
        </a:graphic>
      </p:graphicFrame>
    </p:spTree>
  </p:cSld>
  <p:clrMapOvr>
    <a:masterClrMapping/>
  </p:clrMapOvr>
  <mc:AlternateContent>
    <mc:Choice Requires="p14">
      <p:transition spd="slow" p14:dur="700">
        <p:fade/>
      </p:transition>
    </mc:Choice>
    <mc:Fallback>
      <p:transition spd="slow">
        <p:fade/>
      </p:transition>
    </mc:Fallback>
  </mc:AlternateContent>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23F4F"/>
        </a:solidFill>
      </p:bgPr>
    </p:bg>
    <p:spTree>
      <p:nvGrpSpPr>
        <p:cNvPr id="680" name="Shape 680"/>
        <p:cNvGrpSpPr/>
        <p:nvPr/>
      </p:nvGrpSpPr>
      <p:grpSpPr>
        <a:xfrm>
          <a:off x="0" y="0"/>
          <a:ext cx="0" cy="0"/>
          <a:chOff x="0" y="0"/>
          <a:chExt cx="0" cy="0"/>
        </a:xfrm>
      </p:grpSpPr>
      <p:pic>
        <p:nvPicPr>
          <p:cNvPr descr="눈, 실외, 자연, 산이(가) 표시된 사진&#10;&#10;자동 생성된 설명" id="681" name="Google Shape;681;p45"/>
          <p:cNvPicPr preferRelativeResize="0"/>
          <p:nvPr/>
        </p:nvPicPr>
        <p:blipFill rotWithShape="1">
          <a:blip r:embed="rId3">
            <a:alphaModFix/>
          </a:blip>
          <a:srcRect b="0" l="0" r="0" t="0"/>
          <a:stretch/>
        </p:blipFill>
        <p:spPr>
          <a:xfrm>
            <a:off x="0" y="3040912"/>
            <a:ext cx="12192000" cy="3817088"/>
          </a:xfrm>
          <a:prstGeom prst="rect">
            <a:avLst/>
          </a:prstGeom>
          <a:noFill/>
          <a:ln>
            <a:noFill/>
          </a:ln>
        </p:spPr>
      </p:pic>
      <p:sp>
        <p:nvSpPr>
          <p:cNvPr id="682" name="Google Shape;682;p45"/>
          <p:cNvSpPr txBox="1"/>
          <p:nvPr/>
        </p:nvSpPr>
        <p:spPr>
          <a:xfrm>
            <a:off x="543345" y="2147777"/>
            <a:ext cx="1515158"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ko-KR" sz="3200">
                <a:solidFill>
                  <a:schemeClr val="lt1"/>
                </a:solidFill>
                <a:latin typeface="Arial"/>
                <a:ea typeface="Arial"/>
                <a:cs typeface="Arial"/>
                <a:sym typeface="Arial"/>
              </a:rPr>
              <a:t>Part 3, </a:t>
            </a:r>
            <a:endParaRPr sz="3200">
              <a:solidFill>
                <a:schemeClr val="lt1"/>
              </a:solidFill>
              <a:latin typeface="Arial"/>
              <a:ea typeface="Arial"/>
              <a:cs typeface="Arial"/>
              <a:sym typeface="Arial"/>
            </a:endParaRPr>
          </a:p>
        </p:txBody>
      </p:sp>
      <p:sp>
        <p:nvSpPr>
          <p:cNvPr id="683" name="Google Shape;683;p45"/>
          <p:cNvSpPr txBox="1"/>
          <p:nvPr/>
        </p:nvSpPr>
        <p:spPr>
          <a:xfrm>
            <a:off x="2633685" y="2178554"/>
            <a:ext cx="4468863"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800">
                <a:solidFill>
                  <a:schemeClr val="lt1"/>
                </a:solidFill>
                <a:latin typeface="Arial"/>
                <a:ea typeface="Arial"/>
                <a:cs typeface="Arial"/>
                <a:sym typeface="Arial"/>
              </a:rPr>
              <a:t>제목을 입력하세요</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23F4F"/>
        </a:solidFill>
      </p:bgPr>
    </p:bg>
    <p:spTree>
      <p:nvGrpSpPr>
        <p:cNvPr id="687" name="Shape 687"/>
        <p:cNvGrpSpPr/>
        <p:nvPr/>
      </p:nvGrpSpPr>
      <p:grpSpPr>
        <a:xfrm>
          <a:off x="0" y="0"/>
          <a:ext cx="0" cy="0"/>
          <a:chOff x="0" y="0"/>
          <a:chExt cx="0" cy="0"/>
        </a:xfrm>
      </p:grpSpPr>
      <p:grpSp>
        <p:nvGrpSpPr>
          <p:cNvPr id="688" name="Google Shape;688;p46"/>
          <p:cNvGrpSpPr/>
          <p:nvPr/>
        </p:nvGrpSpPr>
        <p:grpSpPr>
          <a:xfrm>
            <a:off x="1212348" y="1627613"/>
            <a:ext cx="9860870" cy="3519581"/>
            <a:chOff x="1303788" y="1886251"/>
            <a:chExt cx="9860870" cy="3519581"/>
          </a:xfrm>
        </p:grpSpPr>
        <p:sp>
          <p:nvSpPr>
            <p:cNvPr id="689" name="Google Shape;689;p46"/>
            <p:cNvSpPr txBox="1"/>
            <p:nvPr/>
          </p:nvSpPr>
          <p:spPr>
            <a:xfrm>
              <a:off x="1303788" y="1886251"/>
              <a:ext cx="2641589" cy="221599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3800">
                  <a:solidFill>
                    <a:schemeClr val="lt1"/>
                  </a:solidFill>
                  <a:latin typeface="Arial"/>
                  <a:ea typeface="Arial"/>
                  <a:cs typeface="Arial"/>
                  <a:sym typeface="Arial"/>
                </a:rPr>
                <a:t> 「</a:t>
              </a:r>
              <a:endParaRPr/>
            </a:p>
          </p:txBody>
        </p:sp>
        <p:sp>
          <p:nvSpPr>
            <p:cNvPr id="690" name="Google Shape;690;p46"/>
            <p:cNvSpPr txBox="1"/>
            <p:nvPr/>
          </p:nvSpPr>
          <p:spPr>
            <a:xfrm>
              <a:off x="9865905" y="3189841"/>
              <a:ext cx="1298753" cy="221599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3800">
                  <a:solidFill>
                    <a:schemeClr val="lt1"/>
                  </a:solidFill>
                  <a:latin typeface="Arial"/>
                  <a:ea typeface="Arial"/>
                  <a:cs typeface="Arial"/>
                  <a:sym typeface="Arial"/>
                </a:rPr>
                <a:t>」 </a:t>
              </a:r>
              <a:endParaRPr/>
            </a:p>
          </p:txBody>
        </p:sp>
      </p:grpSp>
      <p:sp>
        <p:nvSpPr>
          <p:cNvPr id="691" name="Google Shape;691;p46"/>
          <p:cNvSpPr txBox="1"/>
          <p:nvPr/>
        </p:nvSpPr>
        <p:spPr>
          <a:xfrm>
            <a:off x="3048886" y="2931203"/>
            <a:ext cx="6097772" cy="995594"/>
          </a:xfrm>
          <a:prstGeom prst="rect">
            <a:avLst/>
          </a:prstGeom>
          <a:noFill/>
          <a:ln>
            <a:noFill/>
          </a:ln>
        </p:spPr>
        <p:txBody>
          <a:bodyPr anchorCtr="0" anchor="t" bIns="45700" lIns="91425" spcFirstLastPara="1" rIns="91425" wrap="square" tIns="45700">
            <a:spAutoFit/>
          </a:bodyPr>
          <a:lstStyle/>
          <a:p>
            <a:pPr indent="0" lvl="0" marL="0" marR="0" rtl="0" algn="just">
              <a:lnSpc>
                <a:spcPct val="110000"/>
              </a:lnSpc>
              <a:spcBef>
                <a:spcPts val="0"/>
              </a:spcBef>
              <a:spcAft>
                <a:spcPts val="0"/>
              </a:spcAft>
              <a:buNone/>
            </a:pPr>
            <a:r>
              <a:rPr i="1" lang="ko-KR" sz="1800">
                <a:solidFill>
                  <a:schemeClr val="lt1"/>
                </a:solidFill>
                <a:latin typeface="Arial"/>
                <a:ea typeface="Arial"/>
                <a:cs typeface="Arial"/>
                <a:sym typeface="Arial"/>
              </a:rPr>
              <a:t>그리워 멀리 하나에 이름과, 무엇인지 별에도 어머니 이름자 거외다. 하나에 슬퍼하는 너무나 위에 된 봅니다. 없이 별에도 이름을 나는 풀이 거외다. 부끄러운 시와 계절이 봅니다.</a:t>
            </a:r>
            <a:endParaRPr i="1" sz="1800">
              <a:solidFill>
                <a:schemeClr val="lt1"/>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pic>
        <p:nvPicPr>
          <p:cNvPr id="140" name="Google Shape;140;p7"/>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141" name="Google Shape;141;p7"/>
          <p:cNvSpPr txBox="1"/>
          <p:nvPr/>
        </p:nvSpPr>
        <p:spPr>
          <a:xfrm>
            <a:off x="368968" y="2137645"/>
            <a:ext cx="3009157" cy="110799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ko-KR" sz="6600">
                <a:solidFill>
                  <a:srgbClr val="595959"/>
                </a:solidFill>
                <a:latin typeface="Arial"/>
                <a:ea typeface="Arial"/>
                <a:cs typeface="Arial"/>
                <a:sym typeface="Arial"/>
              </a:rPr>
              <a:t>Part 3, </a:t>
            </a:r>
            <a:endParaRPr b="1" sz="6600">
              <a:solidFill>
                <a:srgbClr val="595959"/>
              </a:solidFill>
              <a:latin typeface="Arial"/>
              <a:ea typeface="Arial"/>
              <a:cs typeface="Arial"/>
              <a:sym typeface="Arial"/>
            </a:endParaRPr>
          </a:p>
        </p:txBody>
      </p:sp>
      <p:cxnSp>
        <p:nvCxnSpPr>
          <p:cNvPr id="142" name="Google Shape;142;p7"/>
          <p:cNvCxnSpPr/>
          <p:nvPr/>
        </p:nvCxnSpPr>
        <p:spPr>
          <a:xfrm>
            <a:off x="368968" y="3429000"/>
            <a:ext cx="3994485" cy="0"/>
          </a:xfrm>
          <a:prstGeom prst="straightConnector1">
            <a:avLst/>
          </a:prstGeom>
          <a:noFill/>
          <a:ln cap="flat" cmpd="sng" w="9525">
            <a:solidFill>
              <a:srgbClr val="967854"/>
            </a:solidFill>
            <a:prstDash val="solid"/>
            <a:miter lim="800000"/>
            <a:headEnd len="sm" w="sm" type="none"/>
            <a:tailEnd len="sm" w="sm" type="none"/>
          </a:ln>
        </p:spPr>
      </p:cxnSp>
      <p:sp>
        <p:nvSpPr>
          <p:cNvPr id="143" name="Google Shape;143;p7"/>
          <p:cNvSpPr txBox="1"/>
          <p:nvPr/>
        </p:nvSpPr>
        <p:spPr>
          <a:xfrm>
            <a:off x="369609" y="3614610"/>
            <a:ext cx="2727029"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800">
                <a:solidFill>
                  <a:srgbClr val="595959"/>
                </a:solidFill>
                <a:latin typeface="Arial"/>
                <a:ea typeface="Arial"/>
                <a:cs typeface="Arial"/>
                <a:sym typeface="Arial"/>
              </a:rPr>
              <a:t>제목을 입력하세요</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5" name="Shape 695"/>
        <p:cNvGrpSpPr/>
        <p:nvPr/>
      </p:nvGrpSpPr>
      <p:grpSpPr>
        <a:xfrm>
          <a:off x="0" y="0"/>
          <a:ext cx="0" cy="0"/>
          <a:chOff x="0" y="0"/>
          <a:chExt cx="0" cy="0"/>
        </a:xfrm>
      </p:grpSpPr>
      <p:cxnSp>
        <p:nvCxnSpPr>
          <p:cNvPr id="696" name="Google Shape;696;p47"/>
          <p:cNvCxnSpPr/>
          <p:nvPr/>
        </p:nvCxnSpPr>
        <p:spPr>
          <a:xfrm>
            <a:off x="177800" y="835707"/>
            <a:ext cx="12014201" cy="0"/>
          </a:xfrm>
          <a:prstGeom prst="straightConnector1">
            <a:avLst/>
          </a:prstGeom>
          <a:noFill/>
          <a:ln cap="flat" cmpd="sng" w="9525">
            <a:solidFill>
              <a:schemeClr val="accent2"/>
            </a:solidFill>
            <a:prstDash val="solid"/>
            <a:miter lim="800000"/>
            <a:headEnd len="sm" w="sm" type="none"/>
            <a:tailEnd len="sm" w="sm" type="none"/>
          </a:ln>
        </p:spPr>
      </p:cxnSp>
      <p:sp>
        <p:nvSpPr>
          <p:cNvPr id="697" name="Google Shape;697;p47"/>
          <p:cNvSpPr/>
          <p:nvPr/>
        </p:nvSpPr>
        <p:spPr>
          <a:xfrm>
            <a:off x="0" y="0"/>
            <a:ext cx="1778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698" name="Google Shape;698;p47"/>
          <p:cNvSpPr txBox="1"/>
          <p:nvPr/>
        </p:nvSpPr>
        <p:spPr>
          <a:xfrm>
            <a:off x="329610" y="111525"/>
            <a:ext cx="3134191"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3200">
                <a:solidFill>
                  <a:srgbClr val="262626"/>
                </a:solidFill>
                <a:latin typeface="Arial"/>
                <a:ea typeface="Arial"/>
                <a:cs typeface="Arial"/>
                <a:sym typeface="Arial"/>
              </a:rPr>
              <a:t>제목을 입력하세요</a:t>
            </a:r>
            <a:endParaRPr/>
          </a:p>
        </p:txBody>
      </p:sp>
      <p:sp>
        <p:nvSpPr>
          <p:cNvPr id="699" name="Google Shape;699;p47"/>
          <p:cNvSpPr txBox="1"/>
          <p:nvPr/>
        </p:nvSpPr>
        <p:spPr>
          <a:xfrm rot="5400000">
            <a:off x="-845820" y="798154"/>
            <a:ext cx="1849121" cy="35394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100">
                <a:solidFill>
                  <a:schemeClr val="lt1"/>
                </a:solidFill>
                <a:latin typeface="Arial"/>
                <a:ea typeface="Arial"/>
                <a:cs typeface="Arial"/>
                <a:sym typeface="Arial"/>
              </a:rPr>
              <a:t>Part 3</a:t>
            </a:r>
            <a:endParaRPr sz="1100">
              <a:solidFill>
                <a:schemeClr val="lt1"/>
              </a:solidFill>
              <a:latin typeface="Arial"/>
              <a:ea typeface="Arial"/>
              <a:cs typeface="Arial"/>
              <a:sym typeface="Arial"/>
            </a:endParaRPr>
          </a:p>
        </p:txBody>
      </p:sp>
      <p:sp>
        <p:nvSpPr>
          <p:cNvPr id="700" name="Google Shape;700;p47"/>
          <p:cNvSpPr/>
          <p:nvPr/>
        </p:nvSpPr>
        <p:spPr>
          <a:xfrm>
            <a:off x="1086539" y="1502129"/>
            <a:ext cx="4902200" cy="223519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701" name="Google Shape;701;p47"/>
          <p:cNvSpPr/>
          <p:nvPr/>
        </p:nvSpPr>
        <p:spPr>
          <a:xfrm>
            <a:off x="6217339" y="1502128"/>
            <a:ext cx="4902200" cy="2235195"/>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702" name="Google Shape;702;p47"/>
          <p:cNvSpPr/>
          <p:nvPr/>
        </p:nvSpPr>
        <p:spPr>
          <a:xfrm>
            <a:off x="1086539" y="3934394"/>
            <a:ext cx="4902200" cy="2235195"/>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703" name="Google Shape;703;p47"/>
          <p:cNvSpPr/>
          <p:nvPr/>
        </p:nvSpPr>
        <p:spPr>
          <a:xfrm>
            <a:off x="6217339" y="3934393"/>
            <a:ext cx="4902200" cy="223519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704" name="Google Shape;704;p47"/>
          <p:cNvSpPr/>
          <p:nvPr/>
        </p:nvSpPr>
        <p:spPr>
          <a:xfrm>
            <a:off x="5379139" y="3144506"/>
            <a:ext cx="482600" cy="482600"/>
          </a:xfrm>
          <a:prstGeom prst="rect">
            <a:avLst/>
          </a:prstGeom>
          <a:solidFill>
            <a:schemeClr val="accent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705" name="Google Shape;705;p47"/>
          <p:cNvSpPr txBox="1"/>
          <p:nvPr/>
        </p:nvSpPr>
        <p:spPr>
          <a:xfrm>
            <a:off x="5441995" y="3154973"/>
            <a:ext cx="354584" cy="461665"/>
          </a:xfrm>
          <a:prstGeom prst="rect">
            <a:avLst/>
          </a:prstGeom>
          <a:solidFill>
            <a:schemeClr val="accent6"/>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ko-KR" sz="2400">
                <a:solidFill>
                  <a:srgbClr val="3F3F3F"/>
                </a:solidFill>
                <a:latin typeface="Arial"/>
                <a:ea typeface="Arial"/>
                <a:cs typeface="Arial"/>
                <a:sym typeface="Arial"/>
              </a:rPr>
              <a:t>S</a:t>
            </a:r>
            <a:endParaRPr b="1" sz="2400">
              <a:solidFill>
                <a:srgbClr val="3F3F3F"/>
              </a:solidFill>
              <a:latin typeface="Arial"/>
              <a:ea typeface="Arial"/>
              <a:cs typeface="Arial"/>
              <a:sym typeface="Arial"/>
            </a:endParaRPr>
          </a:p>
        </p:txBody>
      </p:sp>
      <p:sp>
        <p:nvSpPr>
          <p:cNvPr id="706" name="Google Shape;706;p47"/>
          <p:cNvSpPr/>
          <p:nvPr/>
        </p:nvSpPr>
        <p:spPr>
          <a:xfrm>
            <a:off x="6336295" y="3144506"/>
            <a:ext cx="482600" cy="4826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707" name="Google Shape;707;p47"/>
          <p:cNvSpPr txBox="1"/>
          <p:nvPr/>
        </p:nvSpPr>
        <p:spPr>
          <a:xfrm>
            <a:off x="6312588" y="3159992"/>
            <a:ext cx="527709" cy="461665"/>
          </a:xfrm>
          <a:prstGeom prst="rect">
            <a:avLst/>
          </a:prstGeom>
          <a:solidFill>
            <a:schemeClr val="accent6"/>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ko-KR" sz="2400">
                <a:solidFill>
                  <a:srgbClr val="3F3F3F"/>
                </a:solidFill>
                <a:latin typeface="Arial"/>
                <a:ea typeface="Arial"/>
                <a:cs typeface="Arial"/>
                <a:sym typeface="Arial"/>
              </a:rPr>
              <a:t>W</a:t>
            </a:r>
            <a:endParaRPr b="1" sz="2400">
              <a:solidFill>
                <a:srgbClr val="3F3F3F"/>
              </a:solidFill>
              <a:latin typeface="Arial"/>
              <a:ea typeface="Arial"/>
              <a:cs typeface="Arial"/>
              <a:sym typeface="Arial"/>
            </a:endParaRPr>
          </a:p>
        </p:txBody>
      </p:sp>
      <p:sp>
        <p:nvSpPr>
          <p:cNvPr id="708" name="Google Shape;708;p47"/>
          <p:cNvSpPr/>
          <p:nvPr/>
        </p:nvSpPr>
        <p:spPr>
          <a:xfrm>
            <a:off x="5377987" y="4044089"/>
            <a:ext cx="482600" cy="482600"/>
          </a:xfrm>
          <a:prstGeom prst="rect">
            <a:avLst/>
          </a:prstGeom>
          <a:solidFill>
            <a:schemeClr val="accent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709" name="Google Shape;709;p47"/>
          <p:cNvSpPr txBox="1"/>
          <p:nvPr/>
        </p:nvSpPr>
        <p:spPr>
          <a:xfrm>
            <a:off x="5402188" y="4054556"/>
            <a:ext cx="426720" cy="461665"/>
          </a:xfrm>
          <a:prstGeom prst="rect">
            <a:avLst/>
          </a:prstGeom>
          <a:solidFill>
            <a:schemeClr val="accent6"/>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ko-KR" sz="2400">
                <a:solidFill>
                  <a:srgbClr val="3F3F3F"/>
                </a:solidFill>
                <a:latin typeface="Arial"/>
                <a:ea typeface="Arial"/>
                <a:cs typeface="Arial"/>
                <a:sym typeface="Arial"/>
              </a:rPr>
              <a:t>O</a:t>
            </a:r>
            <a:endParaRPr b="1" sz="2400">
              <a:solidFill>
                <a:srgbClr val="3F3F3F"/>
              </a:solidFill>
              <a:latin typeface="Arial"/>
              <a:ea typeface="Arial"/>
              <a:cs typeface="Arial"/>
              <a:sym typeface="Arial"/>
            </a:endParaRPr>
          </a:p>
        </p:txBody>
      </p:sp>
      <p:sp>
        <p:nvSpPr>
          <p:cNvPr id="710" name="Google Shape;710;p47"/>
          <p:cNvSpPr/>
          <p:nvPr/>
        </p:nvSpPr>
        <p:spPr>
          <a:xfrm>
            <a:off x="6335143" y="4044088"/>
            <a:ext cx="482600" cy="482600"/>
          </a:xfrm>
          <a:prstGeom prst="rect">
            <a:avLst/>
          </a:prstGeom>
          <a:solidFill>
            <a:schemeClr val="accent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711" name="Google Shape;711;p47"/>
          <p:cNvSpPr txBox="1"/>
          <p:nvPr/>
        </p:nvSpPr>
        <p:spPr>
          <a:xfrm>
            <a:off x="6385175" y="4054555"/>
            <a:ext cx="381836" cy="461665"/>
          </a:xfrm>
          <a:prstGeom prst="rect">
            <a:avLst/>
          </a:prstGeom>
          <a:solidFill>
            <a:schemeClr val="accent6"/>
          </a:solid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ko-KR" sz="2400">
                <a:solidFill>
                  <a:srgbClr val="3F3F3F"/>
                </a:solidFill>
                <a:latin typeface="Arial"/>
                <a:ea typeface="Arial"/>
                <a:cs typeface="Arial"/>
                <a:sym typeface="Arial"/>
              </a:rPr>
              <a:t>T</a:t>
            </a:r>
            <a:endParaRPr b="1" sz="2400">
              <a:solidFill>
                <a:srgbClr val="3F3F3F"/>
              </a:solidFill>
              <a:latin typeface="Arial"/>
              <a:ea typeface="Arial"/>
              <a:cs typeface="Arial"/>
              <a:sym typeface="Arial"/>
            </a:endParaRPr>
          </a:p>
        </p:txBody>
      </p:sp>
      <p:sp>
        <p:nvSpPr>
          <p:cNvPr id="712" name="Google Shape;712;p47"/>
          <p:cNvSpPr txBox="1"/>
          <p:nvPr/>
        </p:nvSpPr>
        <p:spPr>
          <a:xfrm>
            <a:off x="1312409" y="1762535"/>
            <a:ext cx="2159566" cy="1715791"/>
          </a:xfrm>
          <a:prstGeom prst="rect">
            <a:avLst/>
          </a:prstGeom>
          <a:noFill/>
          <a:ln>
            <a:noFill/>
          </a:ln>
        </p:spPr>
        <p:txBody>
          <a:bodyPr anchorCtr="0" anchor="t" bIns="45700" lIns="91425" spcFirstLastPara="1" rIns="91425" wrap="square" tIns="45700">
            <a:spAutoFit/>
          </a:bodyPr>
          <a:lstStyle/>
          <a:p>
            <a:pPr indent="-285750" lvl="0" marL="285750" marR="0" rtl="0" algn="l">
              <a:lnSpc>
                <a:spcPct val="150000"/>
              </a:lnSpc>
              <a:spcBef>
                <a:spcPts val="0"/>
              </a:spcBef>
              <a:spcAft>
                <a:spcPts val="0"/>
              </a:spcAft>
              <a:buClr>
                <a:schemeClr val="lt1"/>
              </a:buClr>
              <a:buSzPts val="1800"/>
              <a:buFont typeface="Noto Sans Symbols"/>
              <a:buChar char="▪"/>
            </a:pPr>
            <a:r>
              <a:rPr lang="ko-KR" sz="1800">
                <a:solidFill>
                  <a:schemeClr val="lt1"/>
                </a:solidFill>
                <a:latin typeface="Arial"/>
                <a:ea typeface="Arial"/>
                <a:cs typeface="Arial"/>
                <a:sym typeface="Arial"/>
              </a:rPr>
              <a:t>내용을 입력하세요</a:t>
            </a:r>
            <a:endParaRPr sz="1800">
              <a:solidFill>
                <a:schemeClr val="lt1"/>
              </a:solidFill>
              <a:latin typeface="Arial"/>
              <a:ea typeface="Arial"/>
              <a:cs typeface="Arial"/>
              <a:sym typeface="Arial"/>
            </a:endParaRPr>
          </a:p>
          <a:p>
            <a:pPr indent="-285750" lvl="0" marL="285750" marR="0" rtl="0" algn="l">
              <a:lnSpc>
                <a:spcPct val="150000"/>
              </a:lnSpc>
              <a:spcBef>
                <a:spcPts val="0"/>
              </a:spcBef>
              <a:spcAft>
                <a:spcPts val="0"/>
              </a:spcAft>
              <a:buClr>
                <a:schemeClr val="lt1"/>
              </a:buClr>
              <a:buSzPts val="1800"/>
              <a:buFont typeface="Noto Sans Symbols"/>
              <a:buChar char="▪"/>
            </a:pPr>
            <a:r>
              <a:rPr lang="ko-KR" sz="1800">
                <a:solidFill>
                  <a:schemeClr val="lt1"/>
                </a:solidFill>
                <a:latin typeface="Arial"/>
                <a:ea typeface="Arial"/>
                <a:cs typeface="Arial"/>
                <a:sym typeface="Arial"/>
              </a:rPr>
              <a:t>내용을 입력하세요</a:t>
            </a:r>
            <a:endParaRPr sz="1800">
              <a:solidFill>
                <a:schemeClr val="lt1"/>
              </a:solidFill>
              <a:latin typeface="Arial"/>
              <a:ea typeface="Arial"/>
              <a:cs typeface="Arial"/>
              <a:sym typeface="Arial"/>
            </a:endParaRPr>
          </a:p>
          <a:p>
            <a:pPr indent="-285750" lvl="0" marL="285750" marR="0" rtl="0" algn="l">
              <a:lnSpc>
                <a:spcPct val="150000"/>
              </a:lnSpc>
              <a:spcBef>
                <a:spcPts val="0"/>
              </a:spcBef>
              <a:spcAft>
                <a:spcPts val="0"/>
              </a:spcAft>
              <a:buClr>
                <a:schemeClr val="lt1"/>
              </a:buClr>
              <a:buSzPts val="1800"/>
              <a:buFont typeface="Noto Sans Symbols"/>
              <a:buChar char="▪"/>
            </a:pPr>
            <a:r>
              <a:rPr lang="ko-KR" sz="1800">
                <a:solidFill>
                  <a:schemeClr val="lt1"/>
                </a:solidFill>
                <a:latin typeface="Arial"/>
                <a:ea typeface="Arial"/>
                <a:cs typeface="Arial"/>
                <a:sym typeface="Arial"/>
              </a:rPr>
              <a:t>내용을 입력하세요</a:t>
            </a:r>
            <a:endParaRPr sz="1800">
              <a:solidFill>
                <a:schemeClr val="lt1"/>
              </a:solidFill>
              <a:latin typeface="Arial"/>
              <a:ea typeface="Arial"/>
              <a:cs typeface="Arial"/>
              <a:sym typeface="Arial"/>
            </a:endParaRPr>
          </a:p>
          <a:p>
            <a:pPr indent="-285750" lvl="0" marL="285750" marR="0" rtl="0" algn="l">
              <a:lnSpc>
                <a:spcPct val="150000"/>
              </a:lnSpc>
              <a:spcBef>
                <a:spcPts val="0"/>
              </a:spcBef>
              <a:spcAft>
                <a:spcPts val="0"/>
              </a:spcAft>
              <a:buClr>
                <a:schemeClr val="lt1"/>
              </a:buClr>
              <a:buSzPts val="1800"/>
              <a:buFont typeface="Noto Sans Symbols"/>
              <a:buChar char="▪"/>
            </a:pPr>
            <a:r>
              <a:rPr lang="ko-KR" sz="1800">
                <a:solidFill>
                  <a:schemeClr val="lt1"/>
                </a:solidFill>
                <a:latin typeface="Arial"/>
                <a:ea typeface="Arial"/>
                <a:cs typeface="Arial"/>
                <a:sym typeface="Arial"/>
              </a:rPr>
              <a:t>내용을 입력하세요</a:t>
            </a:r>
            <a:endParaRPr sz="1800">
              <a:solidFill>
                <a:schemeClr val="lt1"/>
              </a:solidFill>
              <a:latin typeface="Arial"/>
              <a:ea typeface="Arial"/>
              <a:cs typeface="Arial"/>
              <a:sym typeface="Arial"/>
            </a:endParaRPr>
          </a:p>
        </p:txBody>
      </p:sp>
      <p:sp>
        <p:nvSpPr>
          <p:cNvPr id="713" name="Google Shape;713;p47"/>
          <p:cNvSpPr txBox="1"/>
          <p:nvPr/>
        </p:nvSpPr>
        <p:spPr>
          <a:xfrm>
            <a:off x="8697280" y="1762535"/>
            <a:ext cx="2146742" cy="1719702"/>
          </a:xfrm>
          <a:prstGeom prst="rect">
            <a:avLst/>
          </a:prstGeom>
          <a:noFill/>
          <a:ln>
            <a:noFill/>
          </a:ln>
        </p:spPr>
        <p:txBody>
          <a:bodyPr anchorCtr="0" anchor="t" bIns="45700" lIns="91425" spcFirstLastPara="1" rIns="91425" wrap="square" tIns="45700">
            <a:spAutoFit/>
          </a:bodyPr>
          <a:lstStyle/>
          <a:p>
            <a:pPr indent="-285750" lvl="0" marL="285750" marR="0" rtl="0" algn="r">
              <a:lnSpc>
                <a:spcPct val="150000"/>
              </a:lnSpc>
              <a:spcBef>
                <a:spcPts val="0"/>
              </a:spcBef>
              <a:spcAft>
                <a:spcPts val="0"/>
              </a:spcAft>
              <a:buClr>
                <a:schemeClr val="lt1"/>
              </a:buClr>
              <a:buSzPts val="1800"/>
              <a:buFont typeface="Noto Sans Symbols"/>
              <a:buChar char="▪"/>
            </a:pPr>
            <a:r>
              <a:rPr lang="ko-KR" sz="1800">
                <a:solidFill>
                  <a:schemeClr val="lt1"/>
                </a:solidFill>
                <a:latin typeface="Arial"/>
                <a:ea typeface="Arial"/>
                <a:cs typeface="Arial"/>
                <a:sym typeface="Arial"/>
              </a:rPr>
              <a:t>내용을 입력하세요</a:t>
            </a:r>
            <a:endParaRPr sz="1800">
              <a:solidFill>
                <a:schemeClr val="lt1"/>
              </a:solidFill>
              <a:latin typeface="Arial"/>
              <a:ea typeface="Arial"/>
              <a:cs typeface="Arial"/>
              <a:sym typeface="Arial"/>
            </a:endParaRPr>
          </a:p>
          <a:p>
            <a:pPr indent="-285750" lvl="0" marL="285750" marR="0" rtl="0" algn="r">
              <a:lnSpc>
                <a:spcPct val="150000"/>
              </a:lnSpc>
              <a:spcBef>
                <a:spcPts val="0"/>
              </a:spcBef>
              <a:spcAft>
                <a:spcPts val="0"/>
              </a:spcAft>
              <a:buClr>
                <a:schemeClr val="lt1"/>
              </a:buClr>
              <a:buSzPts val="1800"/>
              <a:buFont typeface="Noto Sans Symbols"/>
              <a:buChar char="▪"/>
            </a:pPr>
            <a:r>
              <a:rPr lang="ko-KR" sz="1800">
                <a:solidFill>
                  <a:schemeClr val="lt1"/>
                </a:solidFill>
                <a:latin typeface="Arial"/>
                <a:ea typeface="Arial"/>
                <a:cs typeface="Arial"/>
                <a:sym typeface="Arial"/>
              </a:rPr>
              <a:t>내용을 입력하세요</a:t>
            </a:r>
            <a:endParaRPr sz="1800">
              <a:solidFill>
                <a:schemeClr val="lt1"/>
              </a:solidFill>
              <a:latin typeface="Arial"/>
              <a:ea typeface="Arial"/>
              <a:cs typeface="Arial"/>
              <a:sym typeface="Arial"/>
            </a:endParaRPr>
          </a:p>
          <a:p>
            <a:pPr indent="-285750" lvl="0" marL="285750" marR="0" rtl="0" algn="r">
              <a:lnSpc>
                <a:spcPct val="150000"/>
              </a:lnSpc>
              <a:spcBef>
                <a:spcPts val="0"/>
              </a:spcBef>
              <a:spcAft>
                <a:spcPts val="0"/>
              </a:spcAft>
              <a:buClr>
                <a:schemeClr val="lt1"/>
              </a:buClr>
              <a:buSzPts val="1800"/>
              <a:buFont typeface="Noto Sans Symbols"/>
              <a:buChar char="▪"/>
            </a:pPr>
            <a:r>
              <a:rPr lang="ko-KR" sz="1800">
                <a:solidFill>
                  <a:schemeClr val="lt1"/>
                </a:solidFill>
                <a:latin typeface="Arial"/>
                <a:ea typeface="Arial"/>
                <a:cs typeface="Arial"/>
                <a:sym typeface="Arial"/>
              </a:rPr>
              <a:t>내용을 입력하세요</a:t>
            </a:r>
            <a:endParaRPr sz="1800">
              <a:solidFill>
                <a:schemeClr val="lt1"/>
              </a:solidFill>
              <a:latin typeface="Arial"/>
              <a:ea typeface="Arial"/>
              <a:cs typeface="Arial"/>
              <a:sym typeface="Arial"/>
            </a:endParaRPr>
          </a:p>
          <a:p>
            <a:pPr indent="-285750" lvl="0" marL="285750" marR="0" rtl="0" algn="r">
              <a:lnSpc>
                <a:spcPct val="150000"/>
              </a:lnSpc>
              <a:spcBef>
                <a:spcPts val="0"/>
              </a:spcBef>
              <a:spcAft>
                <a:spcPts val="0"/>
              </a:spcAft>
              <a:buClr>
                <a:schemeClr val="lt1"/>
              </a:buClr>
              <a:buSzPts val="1800"/>
              <a:buFont typeface="Noto Sans Symbols"/>
              <a:buChar char="▪"/>
            </a:pPr>
            <a:r>
              <a:rPr lang="ko-KR" sz="1800">
                <a:solidFill>
                  <a:schemeClr val="lt1"/>
                </a:solidFill>
                <a:latin typeface="Arial"/>
                <a:ea typeface="Arial"/>
                <a:cs typeface="Arial"/>
                <a:sym typeface="Arial"/>
              </a:rPr>
              <a:t>내용을 입력하세요</a:t>
            </a:r>
            <a:endParaRPr sz="1800">
              <a:solidFill>
                <a:schemeClr val="lt1"/>
              </a:solidFill>
              <a:latin typeface="Arial"/>
              <a:ea typeface="Arial"/>
              <a:cs typeface="Arial"/>
              <a:sym typeface="Arial"/>
            </a:endParaRPr>
          </a:p>
        </p:txBody>
      </p:sp>
      <p:sp>
        <p:nvSpPr>
          <p:cNvPr id="714" name="Google Shape;714;p47"/>
          <p:cNvSpPr txBox="1"/>
          <p:nvPr/>
        </p:nvSpPr>
        <p:spPr>
          <a:xfrm>
            <a:off x="1312409" y="4194800"/>
            <a:ext cx="2037737" cy="1714380"/>
          </a:xfrm>
          <a:prstGeom prst="rect">
            <a:avLst/>
          </a:prstGeom>
          <a:noFill/>
          <a:ln>
            <a:noFill/>
          </a:ln>
        </p:spPr>
        <p:txBody>
          <a:bodyPr anchorCtr="0" anchor="t" bIns="45700" lIns="91425" spcFirstLastPara="1" rIns="91425" wrap="square" tIns="45700">
            <a:spAutoFit/>
          </a:bodyPr>
          <a:lstStyle/>
          <a:p>
            <a:pPr indent="-285750" lvl="0" marL="285750" marR="0" rtl="0" algn="l">
              <a:lnSpc>
                <a:spcPct val="150000"/>
              </a:lnSpc>
              <a:spcBef>
                <a:spcPts val="0"/>
              </a:spcBef>
              <a:spcAft>
                <a:spcPts val="0"/>
              </a:spcAft>
              <a:buClr>
                <a:schemeClr val="lt1"/>
              </a:buClr>
              <a:buSzPts val="1800"/>
              <a:buFont typeface="Noto Sans Symbols"/>
              <a:buChar char="▪"/>
            </a:pPr>
            <a:r>
              <a:rPr lang="ko-KR" sz="1800">
                <a:solidFill>
                  <a:schemeClr val="lt1"/>
                </a:solidFill>
                <a:latin typeface="Arial"/>
                <a:ea typeface="Arial"/>
                <a:cs typeface="Arial"/>
                <a:sym typeface="Arial"/>
              </a:rPr>
              <a:t>내용을 입력하세요</a:t>
            </a:r>
            <a:endParaRPr sz="1800">
              <a:solidFill>
                <a:schemeClr val="lt1"/>
              </a:solidFill>
              <a:latin typeface="Arial"/>
              <a:ea typeface="Arial"/>
              <a:cs typeface="Arial"/>
              <a:sym typeface="Arial"/>
            </a:endParaRPr>
          </a:p>
          <a:p>
            <a:pPr indent="-285750" lvl="0" marL="285750" marR="0" rtl="0" algn="l">
              <a:lnSpc>
                <a:spcPct val="150000"/>
              </a:lnSpc>
              <a:spcBef>
                <a:spcPts val="0"/>
              </a:spcBef>
              <a:spcAft>
                <a:spcPts val="0"/>
              </a:spcAft>
              <a:buClr>
                <a:schemeClr val="lt1"/>
              </a:buClr>
              <a:buSzPts val="1800"/>
              <a:buFont typeface="Noto Sans Symbols"/>
              <a:buChar char="▪"/>
            </a:pPr>
            <a:r>
              <a:rPr lang="ko-KR" sz="1800">
                <a:solidFill>
                  <a:schemeClr val="lt1"/>
                </a:solidFill>
                <a:latin typeface="Arial"/>
                <a:ea typeface="Arial"/>
                <a:cs typeface="Arial"/>
                <a:sym typeface="Arial"/>
              </a:rPr>
              <a:t>내용을 입력하세요</a:t>
            </a:r>
            <a:endParaRPr sz="1800">
              <a:solidFill>
                <a:schemeClr val="lt1"/>
              </a:solidFill>
              <a:latin typeface="Arial"/>
              <a:ea typeface="Arial"/>
              <a:cs typeface="Arial"/>
              <a:sym typeface="Arial"/>
            </a:endParaRPr>
          </a:p>
          <a:p>
            <a:pPr indent="-285750" lvl="0" marL="285750" marR="0" rtl="0" algn="l">
              <a:lnSpc>
                <a:spcPct val="150000"/>
              </a:lnSpc>
              <a:spcBef>
                <a:spcPts val="0"/>
              </a:spcBef>
              <a:spcAft>
                <a:spcPts val="0"/>
              </a:spcAft>
              <a:buClr>
                <a:schemeClr val="lt1"/>
              </a:buClr>
              <a:buSzPts val="1800"/>
              <a:buFont typeface="Noto Sans Symbols"/>
              <a:buChar char="▪"/>
            </a:pPr>
            <a:r>
              <a:rPr lang="ko-KR" sz="1800">
                <a:solidFill>
                  <a:schemeClr val="lt1"/>
                </a:solidFill>
                <a:latin typeface="Arial"/>
                <a:ea typeface="Arial"/>
                <a:cs typeface="Arial"/>
                <a:sym typeface="Arial"/>
              </a:rPr>
              <a:t>내용을 입력하세요</a:t>
            </a:r>
            <a:endParaRPr sz="1800">
              <a:solidFill>
                <a:schemeClr val="lt1"/>
              </a:solidFill>
              <a:latin typeface="Arial"/>
              <a:ea typeface="Arial"/>
              <a:cs typeface="Arial"/>
              <a:sym typeface="Arial"/>
            </a:endParaRPr>
          </a:p>
          <a:p>
            <a:pPr indent="-285750" lvl="0" marL="285750" marR="0" rtl="0" algn="l">
              <a:lnSpc>
                <a:spcPct val="150000"/>
              </a:lnSpc>
              <a:spcBef>
                <a:spcPts val="0"/>
              </a:spcBef>
              <a:spcAft>
                <a:spcPts val="0"/>
              </a:spcAft>
              <a:buClr>
                <a:schemeClr val="lt1"/>
              </a:buClr>
              <a:buSzPts val="1800"/>
              <a:buFont typeface="Noto Sans Symbols"/>
              <a:buChar char="▪"/>
            </a:pPr>
            <a:r>
              <a:rPr lang="ko-KR" sz="1800">
                <a:solidFill>
                  <a:schemeClr val="lt1"/>
                </a:solidFill>
                <a:latin typeface="Arial"/>
                <a:ea typeface="Arial"/>
                <a:cs typeface="Arial"/>
                <a:sym typeface="Arial"/>
              </a:rPr>
              <a:t>내용을 입력하세요</a:t>
            </a:r>
            <a:endParaRPr sz="1800">
              <a:solidFill>
                <a:schemeClr val="lt1"/>
              </a:solidFill>
              <a:latin typeface="Arial"/>
              <a:ea typeface="Arial"/>
              <a:cs typeface="Arial"/>
              <a:sym typeface="Arial"/>
            </a:endParaRPr>
          </a:p>
        </p:txBody>
      </p:sp>
      <p:sp>
        <p:nvSpPr>
          <p:cNvPr id="715" name="Google Shape;715;p47"/>
          <p:cNvSpPr txBox="1"/>
          <p:nvPr/>
        </p:nvSpPr>
        <p:spPr>
          <a:xfrm>
            <a:off x="8806285" y="4194800"/>
            <a:ext cx="2037737" cy="1714380"/>
          </a:xfrm>
          <a:prstGeom prst="rect">
            <a:avLst/>
          </a:prstGeom>
          <a:noFill/>
          <a:ln>
            <a:noFill/>
          </a:ln>
        </p:spPr>
        <p:txBody>
          <a:bodyPr anchorCtr="0" anchor="t" bIns="45700" lIns="91425" spcFirstLastPara="1" rIns="91425" wrap="square" tIns="45700">
            <a:spAutoFit/>
          </a:bodyPr>
          <a:lstStyle/>
          <a:p>
            <a:pPr indent="-285750" lvl="0" marL="285750" marR="0" rtl="0" algn="r">
              <a:lnSpc>
                <a:spcPct val="150000"/>
              </a:lnSpc>
              <a:spcBef>
                <a:spcPts val="0"/>
              </a:spcBef>
              <a:spcAft>
                <a:spcPts val="0"/>
              </a:spcAft>
              <a:buClr>
                <a:schemeClr val="lt1"/>
              </a:buClr>
              <a:buSzPts val="1800"/>
              <a:buFont typeface="Noto Sans Symbols"/>
              <a:buChar char="▪"/>
            </a:pPr>
            <a:r>
              <a:rPr lang="ko-KR" sz="1800">
                <a:solidFill>
                  <a:schemeClr val="lt1"/>
                </a:solidFill>
                <a:latin typeface="Arial"/>
                <a:ea typeface="Arial"/>
                <a:cs typeface="Arial"/>
                <a:sym typeface="Arial"/>
              </a:rPr>
              <a:t>내용을 입력하세요</a:t>
            </a:r>
            <a:endParaRPr sz="1800">
              <a:solidFill>
                <a:schemeClr val="lt1"/>
              </a:solidFill>
              <a:latin typeface="Arial"/>
              <a:ea typeface="Arial"/>
              <a:cs typeface="Arial"/>
              <a:sym typeface="Arial"/>
            </a:endParaRPr>
          </a:p>
          <a:p>
            <a:pPr indent="-285750" lvl="0" marL="285750" marR="0" rtl="0" algn="r">
              <a:lnSpc>
                <a:spcPct val="150000"/>
              </a:lnSpc>
              <a:spcBef>
                <a:spcPts val="0"/>
              </a:spcBef>
              <a:spcAft>
                <a:spcPts val="0"/>
              </a:spcAft>
              <a:buClr>
                <a:schemeClr val="lt1"/>
              </a:buClr>
              <a:buSzPts val="1800"/>
              <a:buFont typeface="Noto Sans Symbols"/>
              <a:buChar char="▪"/>
            </a:pPr>
            <a:r>
              <a:rPr lang="ko-KR" sz="1800">
                <a:solidFill>
                  <a:schemeClr val="lt1"/>
                </a:solidFill>
                <a:latin typeface="Arial"/>
                <a:ea typeface="Arial"/>
                <a:cs typeface="Arial"/>
                <a:sym typeface="Arial"/>
              </a:rPr>
              <a:t>내용을 입력하세요</a:t>
            </a:r>
            <a:endParaRPr sz="1800">
              <a:solidFill>
                <a:schemeClr val="lt1"/>
              </a:solidFill>
              <a:latin typeface="Arial"/>
              <a:ea typeface="Arial"/>
              <a:cs typeface="Arial"/>
              <a:sym typeface="Arial"/>
            </a:endParaRPr>
          </a:p>
          <a:p>
            <a:pPr indent="-285750" lvl="0" marL="285750" marR="0" rtl="0" algn="r">
              <a:lnSpc>
                <a:spcPct val="150000"/>
              </a:lnSpc>
              <a:spcBef>
                <a:spcPts val="0"/>
              </a:spcBef>
              <a:spcAft>
                <a:spcPts val="0"/>
              </a:spcAft>
              <a:buClr>
                <a:schemeClr val="lt1"/>
              </a:buClr>
              <a:buSzPts val="1800"/>
              <a:buFont typeface="Noto Sans Symbols"/>
              <a:buChar char="▪"/>
            </a:pPr>
            <a:r>
              <a:rPr lang="ko-KR" sz="1800">
                <a:solidFill>
                  <a:schemeClr val="lt1"/>
                </a:solidFill>
                <a:latin typeface="Arial"/>
                <a:ea typeface="Arial"/>
                <a:cs typeface="Arial"/>
                <a:sym typeface="Arial"/>
              </a:rPr>
              <a:t>내용을 입력하세요</a:t>
            </a:r>
            <a:endParaRPr sz="1800">
              <a:solidFill>
                <a:schemeClr val="lt1"/>
              </a:solidFill>
              <a:latin typeface="Arial"/>
              <a:ea typeface="Arial"/>
              <a:cs typeface="Arial"/>
              <a:sym typeface="Arial"/>
            </a:endParaRPr>
          </a:p>
          <a:p>
            <a:pPr indent="-285750" lvl="0" marL="285750" marR="0" rtl="0" algn="r">
              <a:lnSpc>
                <a:spcPct val="150000"/>
              </a:lnSpc>
              <a:spcBef>
                <a:spcPts val="0"/>
              </a:spcBef>
              <a:spcAft>
                <a:spcPts val="0"/>
              </a:spcAft>
              <a:buClr>
                <a:schemeClr val="lt1"/>
              </a:buClr>
              <a:buSzPts val="1800"/>
              <a:buFont typeface="Noto Sans Symbols"/>
              <a:buChar char="▪"/>
            </a:pPr>
            <a:r>
              <a:rPr lang="ko-KR" sz="1800">
                <a:solidFill>
                  <a:schemeClr val="lt1"/>
                </a:solidFill>
                <a:latin typeface="Arial"/>
                <a:ea typeface="Arial"/>
                <a:cs typeface="Arial"/>
                <a:sym typeface="Arial"/>
              </a:rPr>
              <a:t>내용을 입력하세요</a:t>
            </a:r>
            <a:endParaRPr sz="1800">
              <a:solidFill>
                <a:schemeClr val="lt1"/>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9" name="Shape 719"/>
        <p:cNvGrpSpPr/>
        <p:nvPr/>
      </p:nvGrpSpPr>
      <p:grpSpPr>
        <a:xfrm>
          <a:off x="0" y="0"/>
          <a:ext cx="0" cy="0"/>
          <a:chOff x="0" y="0"/>
          <a:chExt cx="0" cy="0"/>
        </a:xfrm>
      </p:grpSpPr>
      <p:cxnSp>
        <p:nvCxnSpPr>
          <p:cNvPr id="720" name="Google Shape;720;p48"/>
          <p:cNvCxnSpPr/>
          <p:nvPr/>
        </p:nvCxnSpPr>
        <p:spPr>
          <a:xfrm>
            <a:off x="177800" y="835707"/>
            <a:ext cx="12014201" cy="0"/>
          </a:xfrm>
          <a:prstGeom prst="straightConnector1">
            <a:avLst/>
          </a:prstGeom>
          <a:noFill/>
          <a:ln cap="flat" cmpd="sng" w="9525">
            <a:solidFill>
              <a:schemeClr val="accent2"/>
            </a:solidFill>
            <a:prstDash val="solid"/>
            <a:miter lim="800000"/>
            <a:headEnd len="sm" w="sm" type="none"/>
            <a:tailEnd len="sm" w="sm" type="none"/>
          </a:ln>
        </p:spPr>
      </p:cxnSp>
      <p:sp>
        <p:nvSpPr>
          <p:cNvPr id="721" name="Google Shape;721;p48"/>
          <p:cNvSpPr/>
          <p:nvPr/>
        </p:nvSpPr>
        <p:spPr>
          <a:xfrm>
            <a:off x="0" y="0"/>
            <a:ext cx="1778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722" name="Google Shape;722;p48"/>
          <p:cNvSpPr txBox="1"/>
          <p:nvPr/>
        </p:nvSpPr>
        <p:spPr>
          <a:xfrm>
            <a:off x="329610" y="111525"/>
            <a:ext cx="3134191"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3200">
                <a:solidFill>
                  <a:srgbClr val="262626"/>
                </a:solidFill>
                <a:latin typeface="Arial"/>
                <a:ea typeface="Arial"/>
                <a:cs typeface="Arial"/>
                <a:sym typeface="Arial"/>
              </a:rPr>
              <a:t>제목을 입력하세요</a:t>
            </a:r>
            <a:endParaRPr/>
          </a:p>
        </p:txBody>
      </p:sp>
      <p:sp>
        <p:nvSpPr>
          <p:cNvPr id="723" name="Google Shape;723;p48"/>
          <p:cNvSpPr txBox="1"/>
          <p:nvPr/>
        </p:nvSpPr>
        <p:spPr>
          <a:xfrm rot="5400000">
            <a:off x="-845820" y="798154"/>
            <a:ext cx="1849121" cy="35394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100">
                <a:solidFill>
                  <a:schemeClr val="lt1"/>
                </a:solidFill>
                <a:latin typeface="Arial"/>
                <a:ea typeface="Arial"/>
                <a:cs typeface="Arial"/>
                <a:sym typeface="Arial"/>
              </a:rPr>
              <a:t>Part 3</a:t>
            </a:r>
            <a:endParaRPr sz="1100">
              <a:solidFill>
                <a:schemeClr val="lt1"/>
              </a:solidFill>
              <a:latin typeface="Arial"/>
              <a:ea typeface="Arial"/>
              <a:cs typeface="Arial"/>
              <a:sym typeface="Arial"/>
            </a:endParaRPr>
          </a:p>
        </p:txBody>
      </p:sp>
      <p:cxnSp>
        <p:nvCxnSpPr>
          <p:cNvPr id="724" name="Google Shape;724;p48"/>
          <p:cNvCxnSpPr/>
          <p:nvPr/>
        </p:nvCxnSpPr>
        <p:spPr>
          <a:xfrm>
            <a:off x="6098440" y="3277766"/>
            <a:ext cx="0" cy="1192863"/>
          </a:xfrm>
          <a:prstGeom prst="straightConnector1">
            <a:avLst/>
          </a:prstGeom>
          <a:noFill/>
          <a:ln cap="flat" cmpd="sng" w="9525">
            <a:solidFill>
              <a:srgbClr val="8296B0"/>
            </a:solidFill>
            <a:prstDash val="dash"/>
            <a:miter lim="800000"/>
            <a:headEnd len="sm" w="sm" type="none"/>
            <a:tailEnd len="sm" w="sm" type="none"/>
          </a:ln>
        </p:spPr>
      </p:cxnSp>
      <p:cxnSp>
        <p:nvCxnSpPr>
          <p:cNvPr id="725" name="Google Shape;725;p48"/>
          <p:cNvCxnSpPr/>
          <p:nvPr/>
        </p:nvCxnSpPr>
        <p:spPr>
          <a:xfrm flipH="1">
            <a:off x="4792403" y="4477932"/>
            <a:ext cx="1288010" cy="774495"/>
          </a:xfrm>
          <a:prstGeom prst="straightConnector1">
            <a:avLst/>
          </a:prstGeom>
          <a:noFill/>
          <a:ln cap="flat" cmpd="sng" w="9525">
            <a:solidFill>
              <a:srgbClr val="8296B0"/>
            </a:solidFill>
            <a:prstDash val="dash"/>
            <a:miter lim="800000"/>
            <a:headEnd len="sm" w="sm" type="none"/>
            <a:tailEnd len="sm" w="sm" type="none"/>
          </a:ln>
        </p:spPr>
      </p:cxnSp>
      <p:cxnSp>
        <p:nvCxnSpPr>
          <p:cNvPr id="726" name="Google Shape;726;p48"/>
          <p:cNvCxnSpPr/>
          <p:nvPr/>
        </p:nvCxnSpPr>
        <p:spPr>
          <a:xfrm>
            <a:off x="6127464" y="4477929"/>
            <a:ext cx="1072693" cy="679245"/>
          </a:xfrm>
          <a:prstGeom prst="straightConnector1">
            <a:avLst/>
          </a:prstGeom>
          <a:noFill/>
          <a:ln cap="flat" cmpd="sng" w="9525">
            <a:solidFill>
              <a:srgbClr val="8296B0"/>
            </a:solidFill>
            <a:prstDash val="dash"/>
            <a:miter lim="800000"/>
            <a:headEnd len="sm" w="sm" type="none"/>
            <a:tailEnd len="sm" w="sm" type="none"/>
          </a:ln>
        </p:spPr>
      </p:cxnSp>
      <p:sp>
        <p:nvSpPr>
          <p:cNvPr id="727" name="Google Shape;727;p48"/>
          <p:cNvSpPr/>
          <p:nvPr/>
        </p:nvSpPr>
        <p:spPr>
          <a:xfrm>
            <a:off x="3560349" y="4684287"/>
            <a:ext cx="1758766" cy="1758766"/>
          </a:xfrm>
          <a:prstGeom prst="ellipse">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728" name="Google Shape;728;p48"/>
          <p:cNvSpPr/>
          <p:nvPr/>
        </p:nvSpPr>
        <p:spPr>
          <a:xfrm>
            <a:off x="5216617" y="1528154"/>
            <a:ext cx="1758766" cy="1758766"/>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729" name="Google Shape;729;p48"/>
          <p:cNvSpPr/>
          <p:nvPr/>
        </p:nvSpPr>
        <p:spPr>
          <a:xfrm>
            <a:off x="6975383" y="4684287"/>
            <a:ext cx="1758766" cy="1758766"/>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730" name="Google Shape;730;p48"/>
          <p:cNvSpPr txBox="1"/>
          <p:nvPr/>
        </p:nvSpPr>
        <p:spPr>
          <a:xfrm>
            <a:off x="5760361" y="2047280"/>
            <a:ext cx="659155" cy="76944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ko-KR" sz="4400">
                <a:solidFill>
                  <a:schemeClr val="lt1"/>
                </a:solidFill>
                <a:latin typeface="Arial"/>
                <a:ea typeface="Arial"/>
                <a:cs typeface="Arial"/>
                <a:sym typeface="Arial"/>
              </a:rPr>
              <a:t>A</a:t>
            </a:r>
            <a:endParaRPr b="1" sz="4400">
              <a:solidFill>
                <a:schemeClr val="lt1"/>
              </a:solidFill>
              <a:latin typeface="Arial"/>
              <a:ea typeface="Arial"/>
              <a:cs typeface="Arial"/>
              <a:sym typeface="Arial"/>
            </a:endParaRPr>
          </a:p>
        </p:txBody>
      </p:sp>
      <p:sp>
        <p:nvSpPr>
          <p:cNvPr id="731" name="Google Shape;731;p48"/>
          <p:cNvSpPr txBox="1"/>
          <p:nvPr/>
        </p:nvSpPr>
        <p:spPr>
          <a:xfrm>
            <a:off x="4126986" y="5212760"/>
            <a:ext cx="625492" cy="76944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ko-KR" sz="4400">
                <a:solidFill>
                  <a:schemeClr val="lt1"/>
                </a:solidFill>
                <a:latin typeface="Arial"/>
                <a:ea typeface="Arial"/>
                <a:cs typeface="Arial"/>
                <a:sym typeface="Arial"/>
              </a:rPr>
              <a:t>B</a:t>
            </a:r>
            <a:endParaRPr b="1" sz="4400">
              <a:solidFill>
                <a:schemeClr val="lt1"/>
              </a:solidFill>
              <a:latin typeface="Arial"/>
              <a:ea typeface="Arial"/>
              <a:cs typeface="Arial"/>
              <a:sym typeface="Arial"/>
            </a:endParaRPr>
          </a:p>
        </p:txBody>
      </p:sp>
      <p:sp>
        <p:nvSpPr>
          <p:cNvPr id="732" name="Google Shape;732;p48"/>
          <p:cNvSpPr txBox="1"/>
          <p:nvPr/>
        </p:nvSpPr>
        <p:spPr>
          <a:xfrm>
            <a:off x="7502746" y="5214456"/>
            <a:ext cx="704040" cy="76944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ko-KR" sz="4400">
                <a:solidFill>
                  <a:schemeClr val="lt1"/>
                </a:solidFill>
                <a:latin typeface="Arial"/>
                <a:ea typeface="Arial"/>
                <a:cs typeface="Arial"/>
                <a:sym typeface="Arial"/>
              </a:rPr>
              <a:t>C</a:t>
            </a:r>
            <a:endParaRPr b="1" sz="4400">
              <a:solidFill>
                <a:schemeClr val="lt1"/>
              </a:solidFill>
              <a:latin typeface="Arial"/>
              <a:ea typeface="Arial"/>
              <a:cs typeface="Arial"/>
              <a:sym typeface="Arial"/>
            </a:endParaRPr>
          </a:p>
        </p:txBody>
      </p:sp>
      <p:grpSp>
        <p:nvGrpSpPr>
          <p:cNvPr id="733" name="Google Shape;733;p48"/>
          <p:cNvGrpSpPr/>
          <p:nvPr/>
        </p:nvGrpSpPr>
        <p:grpSpPr>
          <a:xfrm>
            <a:off x="474868" y="4626034"/>
            <a:ext cx="2858426" cy="1942892"/>
            <a:chOff x="281014" y="4235821"/>
            <a:chExt cx="2858426" cy="1942892"/>
          </a:xfrm>
        </p:grpSpPr>
        <p:sp>
          <p:nvSpPr>
            <p:cNvPr id="734" name="Google Shape;734;p48"/>
            <p:cNvSpPr txBox="1"/>
            <p:nvPr/>
          </p:nvSpPr>
          <p:spPr>
            <a:xfrm>
              <a:off x="281014" y="4793718"/>
              <a:ext cx="2858426" cy="1384995"/>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ko-KR" sz="1400">
                  <a:solidFill>
                    <a:schemeClr val="dk1"/>
                  </a:solidFill>
                  <a:latin typeface="Arial"/>
                  <a:ea typeface="Arial"/>
                  <a:cs typeface="Arial"/>
                  <a:sym typeface="Arial"/>
                </a:rPr>
                <a:t>역사를 곧 바이며, 풀이 있다. 발휘하기 가슴에 커다란 청춘에서만 그들의 이것이다. 눈에 희망의 사랑의 가장 주며, 더운지라 가슴에 황금시대다. 얼음과 따뜻한 설산에서 돋고, 불러 인생을 불어 쓸쓸하랴? </a:t>
              </a:r>
              <a:endParaRPr sz="1400">
                <a:solidFill>
                  <a:schemeClr val="dk1"/>
                </a:solidFill>
                <a:latin typeface="Arial"/>
                <a:ea typeface="Arial"/>
                <a:cs typeface="Arial"/>
                <a:sym typeface="Arial"/>
              </a:endParaRPr>
            </a:p>
          </p:txBody>
        </p:sp>
        <p:sp>
          <p:nvSpPr>
            <p:cNvPr id="735" name="Google Shape;735;p48"/>
            <p:cNvSpPr txBox="1"/>
            <p:nvPr/>
          </p:nvSpPr>
          <p:spPr>
            <a:xfrm>
              <a:off x="281014" y="4235821"/>
              <a:ext cx="1947969"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ko-KR" sz="2000">
                  <a:solidFill>
                    <a:srgbClr val="3F3F3F"/>
                  </a:solidFill>
                  <a:latin typeface="Arial"/>
                  <a:ea typeface="Arial"/>
                  <a:cs typeface="Arial"/>
                  <a:sym typeface="Arial"/>
                </a:rPr>
                <a:t>제목을 입력하세요</a:t>
              </a:r>
              <a:endParaRPr/>
            </a:p>
          </p:txBody>
        </p:sp>
      </p:grpSp>
      <p:grpSp>
        <p:nvGrpSpPr>
          <p:cNvPr id="736" name="Google Shape;736;p48"/>
          <p:cNvGrpSpPr/>
          <p:nvPr/>
        </p:nvGrpSpPr>
        <p:grpSpPr>
          <a:xfrm>
            <a:off x="8961204" y="4592224"/>
            <a:ext cx="2858426" cy="1942892"/>
            <a:chOff x="281014" y="4235821"/>
            <a:chExt cx="2858426" cy="1942892"/>
          </a:xfrm>
        </p:grpSpPr>
        <p:sp>
          <p:nvSpPr>
            <p:cNvPr id="737" name="Google Shape;737;p48"/>
            <p:cNvSpPr txBox="1"/>
            <p:nvPr/>
          </p:nvSpPr>
          <p:spPr>
            <a:xfrm>
              <a:off x="281014" y="4793718"/>
              <a:ext cx="2858426" cy="1384995"/>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ko-KR" sz="1400">
                  <a:solidFill>
                    <a:schemeClr val="dk1"/>
                  </a:solidFill>
                  <a:latin typeface="Arial"/>
                  <a:ea typeface="Arial"/>
                  <a:cs typeface="Arial"/>
                  <a:sym typeface="Arial"/>
                </a:rPr>
                <a:t>역사를 곧 바이며, 풀이 있다. 발휘하기 가슴에 커다란 청춘에서만 그들의 이것이다. 눈에 희망의 사랑의 가장 주며, 더운지라 가슴에 황금시대다. 얼음과 따뜻한 설산에서 돋고, 불러 인생을 불어 쓸쓸하랴? </a:t>
              </a:r>
              <a:endParaRPr sz="1400">
                <a:solidFill>
                  <a:schemeClr val="dk1"/>
                </a:solidFill>
                <a:latin typeface="Arial"/>
                <a:ea typeface="Arial"/>
                <a:cs typeface="Arial"/>
                <a:sym typeface="Arial"/>
              </a:endParaRPr>
            </a:p>
          </p:txBody>
        </p:sp>
        <p:sp>
          <p:nvSpPr>
            <p:cNvPr id="738" name="Google Shape;738;p48"/>
            <p:cNvSpPr txBox="1"/>
            <p:nvPr/>
          </p:nvSpPr>
          <p:spPr>
            <a:xfrm>
              <a:off x="281014" y="4235821"/>
              <a:ext cx="1947969"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ko-KR" sz="2000">
                  <a:solidFill>
                    <a:srgbClr val="3F3F3F"/>
                  </a:solidFill>
                  <a:latin typeface="Arial"/>
                  <a:ea typeface="Arial"/>
                  <a:cs typeface="Arial"/>
                  <a:sym typeface="Arial"/>
                </a:rPr>
                <a:t>제목을 입력하세요</a:t>
              </a:r>
              <a:endParaRPr/>
            </a:p>
          </p:txBody>
        </p:sp>
      </p:grpSp>
      <p:grpSp>
        <p:nvGrpSpPr>
          <p:cNvPr id="739" name="Google Shape;739;p48"/>
          <p:cNvGrpSpPr/>
          <p:nvPr/>
        </p:nvGrpSpPr>
        <p:grpSpPr>
          <a:xfrm>
            <a:off x="7253476" y="1437052"/>
            <a:ext cx="2858426" cy="1942892"/>
            <a:chOff x="281014" y="4235821"/>
            <a:chExt cx="2858426" cy="1942892"/>
          </a:xfrm>
        </p:grpSpPr>
        <p:sp>
          <p:nvSpPr>
            <p:cNvPr id="740" name="Google Shape;740;p48"/>
            <p:cNvSpPr txBox="1"/>
            <p:nvPr/>
          </p:nvSpPr>
          <p:spPr>
            <a:xfrm>
              <a:off x="281014" y="4793718"/>
              <a:ext cx="2858426" cy="1384995"/>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ko-KR" sz="1400">
                  <a:solidFill>
                    <a:schemeClr val="dk1"/>
                  </a:solidFill>
                  <a:latin typeface="Arial"/>
                  <a:ea typeface="Arial"/>
                  <a:cs typeface="Arial"/>
                  <a:sym typeface="Arial"/>
                </a:rPr>
                <a:t>역사를 곧 바이며, 풀이 있다. 발휘하기 가슴에 커다란 청춘에서만 그들의 이것이다. 눈에 희망의 사랑의 가장 주며, 더운지라 가슴에 황금시대다. 얼음과 따뜻한 설산에서 돋고, 불러 인생을 불어 쓸쓸하랴? </a:t>
              </a:r>
              <a:endParaRPr sz="1400">
                <a:solidFill>
                  <a:schemeClr val="dk1"/>
                </a:solidFill>
                <a:latin typeface="Arial"/>
                <a:ea typeface="Arial"/>
                <a:cs typeface="Arial"/>
                <a:sym typeface="Arial"/>
              </a:endParaRPr>
            </a:p>
          </p:txBody>
        </p:sp>
        <p:sp>
          <p:nvSpPr>
            <p:cNvPr id="741" name="Google Shape;741;p48"/>
            <p:cNvSpPr txBox="1"/>
            <p:nvPr/>
          </p:nvSpPr>
          <p:spPr>
            <a:xfrm>
              <a:off x="281014" y="4235821"/>
              <a:ext cx="1947969"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ko-KR" sz="2000">
                  <a:solidFill>
                    <a:srgbClr val="3F3F3F"/>
                  </a:solidFill>
                  <a:latin typeface="Arial"/>
                  <a:ea typeface="Arial"/>
                  <a:cs typeface="Arial"/>
                  <a:sym typeface="Arial"/>
                </a:rPr>
                <a:t>제목을 입력하세요</a:t>
              </a:r>
              <a:endParaRPr/>
            </a:p>
          </p:txBody>
        </p:sp>
      </p:grpSp>
    </p:spTree>
  </p:cSld>
  <p:clrMapOvr>
    <a:masterClrMapping/>
  </p:clrMapOvr>
  <mc:AlternateContent>
    <mc:Choice Requires="p14">
      <p:transition spd="slow" p14:dur="700">
        <p:fade/>
      </p:transition>
    </mc:Choice>
    <mc:Fallback>
      <p:transition spd="slow">
        <p:fade/>
      </p:transition>
    </mc:Fallback>
  </mc:AlternateContent>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5" name="Shape 745"/>
        <p:cNvGrpSpPr/>
        <p:nvPr/>
      </p:nvGrpSpPr>
      <p:grpSpPr>
        <a:xfrm>
          <a:off x="0" y="0"/>
          <a:ext cx="0" cy="0"/>
          <a:chOff x="0" y="0"/>
          <a:chExt cx="0" cy="0"/>
        </a:xfrm>
      </p:grpSpPr>
      <p:cxnSp>
        <p:nvCxnSpPr>
          <p:cNvPr id="746" name="Google Shape;746;p49"/>
          <p:cNvCxnSpPr/>
          <p:nvPr/>
        </p:nvCxnSpPr>
        <p:spPr>
          <a:xfrm>
            <a:off x="177800" y="835707"/>
            <a:ext cx="12014201" cy="0"/>
          </a:xfrm>
          <a:prstGeom prst="straightConnector1">
            <a:avLst/>
          </a:prstGeom>
          <a:noFill/>
          <a:ln cap="flat" cmpd="sng" w="9525">
            <a:solidFill>
              <a:schemeClr val="accent2"/>
            </a:solidFill>
            <a:prstDash val="solid"/>
            <a:miter lim="800000"/>
            <a:headEnd len="sm" w="sm" type="none"/>
            <a:tailEnd len="sm" w="sm" type="none"/>
          </a:ln>
        </p:spPr>
      </p:cxnSp>
      <p:sp>
        <p:nvSpPr>
          <p:cNvPr id="747" name="Google Shape;747;p49"/>
          <p:cNvSpPr/>
          <p:nvPr/>
        </p:nvSpPr>
        <p:spPr>
          <a:xfrm>
            <a:off x="0" y="0"/>
            <a:ext cx="1778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748" name="Google Shape;748;p49"/>
          <p:cNvSpPr txBox="1"/>
          <p:nvPr/>
        </p:nvSpPr>
        <p:spPr>
          <a:xfrm>
            <a:off x="329610" y="111525"/>
            <a:ext cx="3134191"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3200">
                <a:solidFill>
                  <a:srgbClr val="262626"/>
                </a:solidFill>
                <a:latin typeface="Arial"/>
                <a:ea typeface="Arial"/>
                <a:cs typeface="Arial"/>
                <a:sym typeface="Arial"/>
              </a:rPr>
              <a:t>제목을 입력하세요</a:t>
            </a:r>
            <a:endParaRPr/>
          </a:p>
        </p:txBody>
      </p:sp>
      <p:sp>
        <p:nvSpPr>
          <p:cNvPr id="749" name="Google Shape;749;p49"/>
          <p:cNvSpPr txBox="1"/>
          <p:nvPr/>
        </p:nvSpPr>
        <p:spPr>
          <a:xfrm rot="5400000">
            <a:off x="-845820" y="798154"/>
            <a:ext cx="1849121" cy="35394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100">
                <a:solidFill>
                  <a:schemeClr val="lt1"/>
                </a:solidFill>
                <a:latin typeface="Arial"/>
                <a:ea typeface="Arial"/>
                <a:cs typeface="Arial"/>
                <a:sym typeface="Arial"/>
              </a:rPr>
              <a:t>Part 3</a:t>
            </a:r>
            <a:endParaRPr sz="1100">
              <a:solidFill>
                <a:schemeClr val="lt1"/>
              </a:solidFill>
              <a:latin typeface="Arial"/>
              <a:ea typeface="Arial"/>
              <a:cs typeface="Arial"/>
              <a:sym typeface="Arial"/>
            </a:endParaRPr>
          </a:p>
        </p:txBody>
      </p:sp>
      <p:grpSp>
        <p:nvGrpSpPr>
          <p:cNvPr id="750" name="Google Shape;750;p49"/>
          <p:cNvGrpSpPr/>
          <p:nvPr/>
        </p:nvGrpSpPr>
        <p:grpSpPr>
          <a:xfrm>
            <a:off x="1210967" y="2081080"/>
            <a:ext cx="3822699" cy="3822698"/>
            <a:chOff x="793750" y="0"/>
            <a:chExt cx="3822699" cy="3822698"/>
          </a:xfrm>
        </p:grpSpPr>
        <p:sp>
          <p:nvSpPr>
            <p:cNvPr id="751" name="Google Shape;751;p49"/>
            <p:cNvSpPr/>
            <p:nvPr/>
          </p:nvSpPr>
          <p:spPr>
            <a:xfrm>
              <a:off x="1749425" y="0"/>
              <a:ext cx="1911349" cy="1911349"/>
            </a:xfrm>
            <a:prstGeom prst="triangle">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49"/>
            <p:cNvSpPr txBox="1"/>
            <p:nvPr/>
          </p:nvSpPr>
          <p:spPr>
            <a:xfrm>
              <a:off x="2227262" y="955675"/>
              <a:ext cx="955675" cy="955674"/>
            </a:xfrm>
            <a:prstGeom prst="rect">
              <a:avLst/>
            </a:prstGeom>
            <a:noFill/>
            <a:ln>
              <a:noFill/>
            </a:ln>
          </p:spPr>
          <p:txBody>
            <a:bodyPr anchorCtr="0" anchor="ctr" bIns="72375" lIns="72375" spcFirstLastPara="1" rIns="72375" wrap="square" tIns="72375">
              <a:noAutofit/>
            </a:bodyPr>
            <a:lstStyle/>
            <a:p>
              <a:pPr indent="0" lvl="0" marL="0" marR="0" rtl="0" algn="ctr">
                <a:lnSpc>
                  <a:spcPct val="90000"/>
                </a:lnSpc>
                <a:spcBef>
                  <a:spcPts val="0"/>
                </a:spcBef>
                <a:spcAft>
                  <a:spcPts val="0"/>
                </a:spcAft>
                <a:buClr>
                  <a:schemeClr val="dk1"/>
                </a:buClr>
                <a:buSzPts val="1900"/>
                <a:buFont typeface="Arial"/>
                <a:buNone/>
              </a:pPr>
              <a:r>
                <a:t/>
              </a:r>
              <a:endParaRPr sz="1900">
                <a:solidFill>
                  <a:schemeClr val="lt1"/>
                </a:solidFill>
                <a:latin typeface="Arial"/>
                <a:ea typeface="Arial"/>
                <a:cs typeface="Arial"/>
                <a:sym typeface="Arial"/>
              </a:endParaRPr>
            </a:p>
          </p:txBody>
        </p:sp>
        <p:sp>
          <p:nvSpPr>
            <p:cNvPr id="753" name="Google Shape;753;p49"/>
            <p:cNvSpPr/>
            <p:nvPr/>
          </p:nvSpPr>
          <p:spPr>
            <a:xfrm>
              <a:off x="793750" y="1911349"/>
              <a:ext cx="1911349" cy="1911349"/>
            </a:xfrm>
            <a:prstGeom prst="triangle">
              <a:avLst>
                <a:gd fmla="val 50000"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49"/>
            <p:cNvSpPr txBox="1"/>
            <p:nvPr/>
          </p:nvSpPr>
          <p:spPr>
            <a:xfrm>
              <a:off x="1271587" y="2867024"/>
              <a:ext cx="955675" cy="955674"/>
            </a:xfrm>
            <a:prstGeom prst="rect">
              <a:avLst/>
            </a:prstGeom>
            <a:noFill/>
            <a:ln>
              <a:noFill/>
            </a:ln>
          </p:spPr>
          <p:txBody>
            <a:bodyPr anchorCtr="0" anchor="ctr" bIns="72375" lIns="72375" spcFirstLastPara="1" rIns="72375" wrap="square" tIns="72375">
              <a:noAutofit/>
            </a:bodyPr>
            <a:lstStyle/>
            <a:p>
              <a:pPr indent="0" lvl="0" marL="0" marR="0" rtl="0" algn="ctr">
                <a:lnSpc>
                  <a:spcPct val="90000"/>
                </a:lnSpc>
                <a:spcBef>
                  <a:spcPts val="0"/>
                </a:spcBef>
                <a:spcAft>
                  <a:spcPts val="0"/>
                </a:spcAft>
                <a:buClr>
                  <a:schemeClr val="dk1"/>
                </a:buClr>
                <a:buSzPts val="1900"/>
                <a:buFont typeface="Arial"/>
                <a:buNone/>
              </a:pPr>
              <a:r>
                <a:t/>
              </a:r>
              <a:endParaRPr sz="1900">
                <a:solidFill>
                  <a:schemeClr val="lt1"/>
                </a:solidFill>
                <a:latin typeface="Arial"/>
                <a:ea typeface="Arial"/>
                <a:cs typeface="Arial"/>
                <a:sym typeface="Arial"/>
              </a:endParaRPr>
            </a:p>
          </p:txBody>
        </p:sp>
        <p:sp>
          <p:nvSpPr>
            <p:cNvPr id="755" name="Google Shape;755;p49"/>
            <p:cNvSpPr/>
            <p:nvPr/>
          </p:nvSpPr>
          <p:spPr>
            <a:xfrm rot="10800000">
              <a:off x="1749425" y="1911349"/>
              <a:ext cx="1911349" cy="1911349"/>
            </a:xfrm>
            <a:prstGeom prst="triangle">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49"/>
            <p:cNvSpPr txBox="1"/>
            <p:nvPr/>
          </p:nvSpPr>
          <p:spPr>
            <a:xfrm>
              <a:off x="2227262" y="1911349"/>
              <a:ext cx="955675" cy="955674"/>
            </a:xfrm>
            <a:prstGeom prst="rect">
              <a:avLst/>
            </a:prstGeom>
            <a:noFill/>
            <a:ln>
              <a:noFill/>
            </a:ln>
          </p:spPr>
          <p:txBody>
            <a:bodyPr anchorCtr="0" anchor="ctr" bIns="72375" lIns="72375" spcFirstLastPara="1" rIns="72375" wrap="square" tIns="72375">
              <a:noAutofit/>
            </a:bodyPr>
            <a:lstStyle/>
            <a:p>
              <a:pPr indent="0" lvl="0" marL="0" marR="0" rtl="0" algn="ctr">
                <a:lnSpc>
                  <a:spcPct val="90000"/>
                </a:lnSpc>
                <a:spcBef>
                  <a:spcPts val="0"/>
                </a:spcBef>
                <a:spcAft>
                  <a:spcPts val="0"/>
                </a:spcAft>
                <a:buClr>
                  <a:schemeClr val="dk1"/>
                </a:buClr>
                <a:buSzPts val="1900"/>
                <a:buFont typeface="Arial"/>
                <a:buNone/>
              </a:pPr>
              <a:r>
                <a:t/>
              </a:r>
              <a:endParaRPr sz="1900">
                <a:solidFill>
                  <a:schemeClr val="lt1"/>
                </a:solidFill>
                <a:latin typeface="Arial"/>
                <a:ea typeface="Arial"/>
                <a:cs typeface="Arial"/>
                <a:sym typeface="Arial"/>
              </a:endParaRPr>
            </a:p>
          </p:txBody>
        </p:sp>
        <p:sp>
          <p:nvSpPr>
            <p:cNvPr id="757" name="Google Shape;757;p49"/>
            <p:cNvSpPr/>
            <p:nvPr/>
          </p:nvSpPr>
          <p:spPr>
            <a:xfrm>
              <a:off x="2705100" y="1911349"/>
              <a:ext cx="1911349" cy="1911349"/>
            </a:xfrm>
            <a:prstGeom prst="triangle">
              <a:avLst>
                <a:gd fmla="val 50000"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49"/>
            <p:cNvSpPr txBox="1"/>
            <p:nvPr/>
          </p:nvSpPr>
          <p:spPr>
            <a:xfrm>
              <a:off x="3182937" y="2867024"/>
              <a:ext cx="955675" cy="955674"/>
            </a:xfrm>
            <a:prstGeom prst="rect">
              <a:avLst/>
            </a:prstGeom>
            <a:noFill/>
            <a:ln>
              <a:noFill/>
            </a:ln>
          </p:spPr>
          <p:txBody>
            <a:bodyPr anchorCtr="0" anchor="ctr" bIns="72375" lIns="72375" spcFirstLastPara="1" rIns="72375" wrap="square" tIns="72375">
              <a:noAutofit/>
            </a:bodyPr>
            <a:lstStyle/>
            <a:p>
              <a:pPr indent="0" lvl="0" marL="0" marR="0" rtl="0" algn="ctr">
                <a:lnSpc>
                  <a:spcPct val="90000"/>
                </a:lnSpc>
                <a:spcBef>
                  <a:spcPts val="0"/>
                </a:spcBef>
                <a:spcAft>
                  <a:spcPts val="0"/>
                </a:spcAft>
                <a:buClr>
                  <a:schemeClr val="dk1"/>
                </a:buClr>
                <a:buSzPts val="1900"/>
                <a:buFont typeface="Arial"/>
                <a:buNone/>
              </a:pPr>
              <a:r>
                <a:t/>
              </a:r>
              <a:endParaRPr sz="1900">
                <a:solidFill>
                  <a:schemeClr val="lt1"/>
                </a:solidFill>
                <a:latin typeface="Arial"/>
                <a:ea typeface="Arial"/>
                <a:cs typeface="Arial"/>
                <a:sym typeface="Arial"/>
              </a:endParaRPr>
            </a:p>
          </p:txBody>
        </p:sp>
      </p:grpSp>
      <p:sp>
        <p:nvSpPr>
          <p:cNvPr id="759" name="Google Shape;759;p49"/>
          <p:cNvSpPr txBox="1"/>
          <p:nvPr/>
        </p:nvSpPr>
        <p:spPr>
          <a:xfrm>
            <a:off x="6504263" y="3591469"/>
            <a:ext cx="5270520" cy="2144754"/>
          </a:xfrm>
          <a:prstGeom prst="rect">
            <a:avLst/>
          </a:prstGeom>
          <a:noFill/>
          <a:ln>
            <a:noFill/>
          </a:ln>
        </p:spPr>
        <p:txBody>
          <a:bodyPr anchorCtr="0" anchor="t" bIns="45700" lIns="91425" spcFirstLastPara="1" rIns="91425" wrap="square" tIns="45700">
            <a:spAutoFit/>
          </a:bodyPr>
          <a:lstStyle/>
          <a:p>
            <a:pPr indent="0" lvl="0" marL="0" marR="0" rtl="0" algn="just">
              <a:lnSpc>
                <a:spcPct val="120000"/>
              </a:lnSpc>
              <a:spcBef>
                <a:spcPts val="0"/>
              </a:spcBef>
              <a:spcAft>
                <a:spcPts val="0"/>
              </a:spcAft>
              <a:buNone/>
            </a:pPr>
            <a:r>
              <a:rPr lang="ko-KR" sz="1600">
                <a:solidFill>
                  <a:schemeClr val="dk1"/>
                </a:solidFill>
                <a:latin typeface="Arial"/>
                <a:ea typeface="Arial"/>
                <a:cs typeface="Arial"/>
                <a:sym typeface="Arial"/>
              </a:rPr>
              <a:t>그리워 멀리 하나에 이름과, 무엇인지 별에도 어머니 이름자 거외다. 하나에 슬퍼하는 너무나 위에 된 봅니다. 없이 별에도 이름을 나는 풀이 거외다. 부끄러운 시와 계절이 봅니다. 나의 묻힌 속의 이웃 하나의 사랑과 거외다. 하나에 위에 강아지, 봅니다. 새겨지는 별 불러 어머니, 이제 것은 별들을 거외다. 된 슬퍼하는 못 별 시인의 사랑과 있습니다. 멀리 그러나 이런 겨울이 봅니다. 하나에 풀이 별 라이너 쓸쓸함과 버리었습니다. </a:t>
            </a:r>
            <a:endParaRPr sz="1600">
              <a:solidFill>
                <a:schemeClr val="dk1"/>
              </a:solidFill>
              <a:latin typeface="Arial"/>
              <a:ea typeface="Arial"/>
              <a:cs typeface="Arial"/>
              <a:sym typeface="Arial"/>
            </a:endParaRPr>
          </a:p>
        </p:txBody>
      </p:sp>
      <p:sp>
        <p:nvSpPr>
          <p:cNvPr id="760" name="Google Shape;760;p49"/>
          <p:cNvSpPr txBox="1"/>
          <p:nvPr/>
        </p:nvSpPr>
        <p:spPr>
          <a:xfrm>
            <a:off x="6504263" y="2705686"/>
            <a:ext cx="3493264"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3200">
                <a:solidFill>
                  <a:srgbClr val="3F3F3F"/>
                </a:solidFill>
                <a:latin typeface="Arial"/>
                <a:ea typeface="Arial"/>
                <a:cs typeface="Arial"/>
                <a:sym typeface="Arial"/>
              </a:rPr>
              <a:t>소제목을 입력하세요</a:t>
            </a:r>
            <a:endParaRPr/>
          </a:p>
        </p:txBody>
      </p:sp>
      <p:cxnSp>
        <p:nvCxnSpPr>
          <p:cNvPr id="761" name="Google Shape;761;p49"/>
          <p:cNvCxnSpPr/>
          <p:nvPr/>
        </p:nvCxnSpPr>
        <p:spPr>
          <a:xfrm>
            <a:off x="6504263" y="3429000"/>
            <a:ext cx="5687737" cy="0"/>
          </a:xfrm>
          <a:prstGeom prst="straightConnector1">
            <a:avLst/>
          </a:prstGeom>
          <a:noFill/>
          <a:ln cap="flat" cmpd="sng" w="9525">
            <a:solidFill>
              <a:schemeClr val="dk1"/>
            </a:solidFill>
            <a:prstDash val="solid"/>
            <a:miter lim="800000"/>
            <a:headEnd len="sm" w="sm" type="none"/>
            <a:tailEnd len="sm" w="sm" type="none"/>
          </a:ln>
        </p:spPr>
      </p:cxnSp>
    </p:spTree>
  </p:cSld>
  <p:clrMapOvr>
    <a:masterClrMapping/>
  </p:clrMapOvr>
  <mc:AlternateContent>
    <mc:Choice Requires="p14">
      <p:transition spd="slow" p14:dur="700">
        <p:fade/>
      </p:transition>
    </mc:Choice>
    <mc:Fallback>
      <p:transition spd="slow">
        <p:fade/>
      </p:transition>
    </mc:Fallback>
  </mc:AlternateContent>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5" name="Shape 765"/>
        <p:cNvGrpSpPr/>
        <p:nvPr/>
      </p:nvGrpSpPr>
      <p:grpSpPr>
        <a:xfrm>
          <a:off x="0" y="0"/>
          <a:ext cx="0" cy="0"/>
          <a:chOff x="0" y="0"/>
          <a:chExt cx="0" cy="0"/>
        </a:xfrm>
      </p:grpSpPr>
      <p:cxnSp>
        <p:nvCxnSpPr>
          <p:cNvPr id="766" name="Google Shape;766;p50"/>
          <p:cNvCxnSpPr/>
          <p:nvPr/>
        </p:nvCxnSpPr>
        <p:spPr>
          <a:xfrm>
            <a:off x="177800" y="835707"/>
            <a:ext cx="12014201" cy="0"/>
          </a:xfrm>
          <a:prstGeom prst="straightConnector1">
            <a:avLst/>
          </a:prstGeom>
          <a:noFill/>
          <a:ln cap="flat" cmpd="sng" w="9525">
            <a:solidFill>
              <a:schemeClr val="accent2"/>
            </a:solidFill>
            <a:prstDash val="solid"/>
            <a:miter lim="800000"/>
            <a:headEnd len="sm" w="sm" type="none"/>
            <a:tailEnd len="sm" w="sm" type="none"/>
          </a:ln>
        </p:spPr>
      </p:cxnSp>
      <p:sp>
        <p:nvSpPr>
          <p:cNvPr id="767" name="Google Shape;767;p50"/>
          <p:cNvSpPr/>
          <p:nvPr/>
        </p:nvSpPr>
        <p:spPr>
          <a:xfrm>
            <a:off x="0" y="0"/>
            <a:ext cx="1778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768" name="Google Shape;768;p50"/>
          <p:cNvSpPr txBox="1"/>
          <p:nvPr/>
        </p:nvSpPr>
        <p:spPr>
          <a:xfrm>
            <a:off x="329610" y="111525"/>
            <a:ext cx="3134191"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3200">
                <a:solidFill>
                  <a:srgbClr val="262626"/>
                </a:solidFill>
                <a:latin typeface="Arial"/>
                <a:ea typeface="Arial"/>
                <a:cs typeface="Arial"/>
                <a:sym typeface="Arial"/>
              </a:rPr>
              <a:t>제목을 입력하세요</a:t>
            </a:r>
            <a:endParaRPr/>
          </a:p>
        </p:txBody>
      </p:sp>
      <p:sp>
        <p:nvSpPr>
          <p:cNvPr id="769" name="Google Shape;769;p50"/>
          <p:cNvSpPr txBox="1"/>
          <p:nvPr/>
        </p:nvSpPr>
        <p:spPr>
          <a:xfrm rot="5400000">
            <a:off x="-845820" y="798154"/>
            <a:ext cx="1849121" cy="35394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100">
                <a:solidFill>
                  <a:schemeClr val="lt1"/>
                </a:solidFill>
                <a:latin typeface="Arial"/>
                <a:ea typeface="Arial"/>
                <a:cs typeface="Arial"/>
                <a:sym typeface="Arial"/>
              </a:rPr>
              <a:t>Part 3</a:t>
            </a:r>
            <a:endParaRPr sz="1100">
              <a:solidFill>
                <a:schemeClr val="lt1"/>
              </a:solidFill>
              <a:latin typeface="Arial"/>
              <a:ea typeface="Arial"/>
              <a:cs typeface="Arial"/>
              <a:sym typeface="Arial"/>
            </a:endParaRPr>
          </a:p>
        </p:txBody>
      </p:sp>
      <p:sp>
        <p:nvSpPr>
          <p:cNvPr id="770" name="Google Shape;770;p50"/>
          <p:cNvSpPr/>
          <p:nvPr/>
        </p:nvSpPr>
        <p:spPr>
          <a:xfrm>
            <a:off x="521671" y="1291995"/>
            <a:ext cx="11378958" cy="5154879"/>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aphicFrame>
        <p:nvGraphicFramePr>
          <p:cNvPr id="771" name="Google Shape;771;p50"/>
          <p:cNvGraphicFramePr/>
          <p:nvPr/>
        </p:nvGraphicFramePr>
        <p:xfrm>
          <a:off x="6843869" y="1521410"/>
          <a:ext cx="4826460" cy="4696047"/>
        </p:xfrm>
        <a:graphic>
          <a:graphicData uri="http://schemas.openxmlformats.org/drawingml/2006/chart">
            <c:chart r:id="rId3"/>
          </a:graphicData>
        </a:graphic>
      </p:graphicFrame>
      <p:sp>
        <p:nvSpPr>
          <p:cNvPr id="772" name="Google Shape;772;p50"/>
          <p:cNvSpPr txBox="1"/>
          <p:nvPr/>
        </p:nvSpPr>
        <p:spPr>
          <a:xfrm>
            <a:off x="839418" y="4232922"/>
            <a:ext cx="4732042" cy="1815882"/>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ko-KR" sz="1600">
                <a:solidFill>
                  <a:schemeClr val="dk1"/>
                </a:solidFill>
                <a:latin typeface="Arial"/>
                <a:ea typeface="Arial"/>
                <a:cs typeface="Arial"/>
                <a:sym typeface="Arial"/>
              </a:rPr>
              <a:t>어머니 한 헤는 내일 계절이 까닭입니다. 새겨지는 마디씩 위에 아침이 가을 별 하나에 라이너 이런 봅니다. 별 것은 어머니, 그리워 까닭입니다. 어머니 사랑과 한 이네들은 불러 별빛이 둘 않은 어머님, 거외다. 말 묻힌 노루, 봅니다. 소학교 마디씩 흙으로 이 까닭입니다. 아름다운 옥 마리아 별 흙으로 않은 마디씩 봅니다. 하나에 풀이 무성할 언덕 벌레는 둘 버리었습니다.</a:t>
            </a:r>
            <a:endParaRPr sz="1600">
              <a:solidFill>
                <a:schemeClr val="dk1"/>
              </a:solidFill>
              <a:latin typeface="Arial"/>
              <a:ea typeface="Arial"/>
              <a:cs typeface="Arial"/>
              <a:sym typeface="Arial"/>
            </a:endParaRPr>
          </a:p>
        </p:txBody>
      </p:sp>
      <p:sp>
        <p:nvSpPr>
          <p:cNvPr id="773" name="Google Shape;773;p50"/>
          <p:cNvSpPr txBox="1"/>
          <p:nvPr/>
        </p:nvSpPr>
        <p:spPr>
          <a:xfrm>
            <a:off x="856971" y="1884039"/>
            <a:ext cx="3493264"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3200">
                <a:solidFill>
                  <a:srgbClr val="3F3F3F"/>
                </a:solidFill>
                <a:latin typeface="Arial"/>
                <a:ea typeface="Arial"/>
                <a:cs typeface="Arial"/>
                <a:sym typeface="Arial"/>
              </a:rPr>
              <a:t>소제목을 입력하세요</a:t>
            </a:r>
            <a:endParaRPr/>
          </a:p>
        </p:txBody>
      </p:sp>
      <p:cxnSp>
        <p:nvCxnSpPr>
          <p:cNvPr id="774" name="Google Shape;774;p50"/>
          <p:cNvCxnSpPr/>
          <p:nvPr/>
        </p:nvCxnSpPr>
        <p:spPr>
          <a:xfrm>
            <a:off x="967563" y="1657725"/>
            <a:ext cx="776177" cy="0"/>
          </a:xfrm>
          <a:prstGeom prst="straightConnector1">
            <a:avLst/>
          </a:prstGeom>
          <a:noFill/>
          <a:ln cap="flat" cmpd="sng" w="9525">
            <a:solidFill>
              <a:srgbClr val="3A3838"/>
            </a:solidFill>
            <a:prstDash val="solid"/>
            <a:miter lim="800000"/>
            <a:headEnd len="sm" w="sm" type="none"/>
            <a:tailEnd len="sm" w="sm" type="none"/>
          </a:ln>
        </p:spPr>
      </p:cxnSp>
    </p:spTree>
  </p:cSld>
  <p:clrMapOvr>
    <a:masterClrMapping/>
  </p:clrMapOvr>
  <mc:AlternateContent>
    <mc:Choice Requires="p14">
      <p:transition spd="slow" p14:dur="700">
        <p:fade/>
      </p:transition>
    </mc:Choice>
    <mc:Fallback>
      <p:transition spd="slow">
        <p:fade/>
      </p:transition>
    </mc:Fallback>
  </mc:AlternateContent>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8" name="Shape 778"/>
        <p:cNvGrpSpPr/>
        <p:nvPr/>
      </p:nvGrpSpPr>
      <p:grpSpPr>
        <a:xfrm>
          <a:off x="0" y="0"/>
          <a:ext cx="0" cy="0"/>
          <a:chOff x="0" y="0"/>
          <a:chExt cx="0" cy="0"/>
        </a:xfrm>
      </p:grpSpPr>
      <p:pic>
        <p:nvPicPr>
          <p:cNvPr descr="실외, 자연, 물, 해변이(가) 표시된 사진&#10;&#10;자동 생성된 설명" id="779" name="Google Shape;779;p51"/>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780" name="Google Shape;780;p51"/>
          <p:cNvSpPr/>
          <p:nvPr/>
        </p:nvSpPr>
        <p:spPr>
          <a:xfrm>
            <a:off x="0" y="0"/>
            <a:ext cx="12192000" cy="3429000"/>
          </a:xfrm>
          <a:prstGeom prst="rect">
            <a:avLst/>
          </a:prstGeom>
          <a:solidFill>
            <a:srgbClr val="323F4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6"/>
        </a:solidFill>
      </p:bgPr>
    </p:bg>
    <p:spTree>
      <p:nvGrpSpPr>
        <p:cNvPr id="784" name="Shape 784"/>
        <p:cNvGrpSpPr/>
        <p:nvPr/>
      </p:nvGrpSpPr>
      <p:grpSpPr>
        <a:xfrm>
          <a:off x="0" y="0"/>
          <a:ext cx="0" cy="0"/>
          <a:chOff x="0" y="0"/>
          <a:chExt cx="0" cy="0"/>
        </a:xfrm>
      </p:grpSpPr>
      <p:sp>
        <p:nvSpPr>
          <p:cNvPr id="785" name="Google Shape;785;p52"/>
          <p:cNvSpPr/>
          <p:nvPr/>
        </p:nvSpPr>
        <p:spPr>
          <a:xfrm>
            <a:off x="5054600" y="1925320"/>
            <a:ext cx="2082800" cy="20828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786" name="Google Shape;786;p52"/>
          <p:cNvSpPr txBox="1"/>
          <p:nvPr/>
        </p:nvSpPr>
        <p:spPr>
          <a:xfrm>
            <a:off x="5426586" y="4403558"/>
            <a:ext cx="133882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800">
                <a:solidFill>
                  <a:schemeClr val="dk1"/>
                </a:solidFill>
                <a:latin typeface="Arial"/>
                <a:ea typeface="Arial"/>
                <a:cs typeface="Arial"/>
                <a:sym typeface="Arial"/>
              </a:rPr>
              <a:t>감사합니다</a:t>
            </a:r>
            <a:endParaRPr sz="1800">
              <a:solidFill>
                <a:schemeClr val="dk1"/>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pic>
        <p:nvPicPr>
          <p:cNvPr id="148" name="Google Shape;148;p8"/>
          <p:cNvPicPr preferRelativeResize="0"/>
          <p:nvPr/>
        </p:nvPicPr>
        <p:blipFill rotWithShape="1">
          <a:blip r:embed="rId3">
            <a:alphaModFix/>
          </a:blip>
          <a:srcRect b="0" l="0" r="0" t="0"/>
          <a:stretch/>
        </p:blipFill>
        <p:spPr>
          <a:xfrm>
            <a:off x="0" y="-1264985"/>
            <a:ext cx="12192000" cy="812298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pic>
        <p:nvPicPr>
          <p:cNvPr id="153" name="Google Shape;153;p9"/>
          <p:cNvPicPr preferRelativeResize="0"/>
          <p:nvPr/>
        </p:nvPicPr>
        <p:blipFill rotWithShape="1">
          <a:blip r:embed="rId3">
            <a:alphaModFix/>
          </a:blip>
          <a:srcRect b="0" l="0" r="0" t="0"/>
          <a:stretch/>
        </p:blipFill>
        <p:spPr>
          <a:xfrm>
            <a:off x="0" y="0"/>
            <a:ext cx="12192000" cy="685800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pic>
        <p:nvPicPr>
          <p:cNvPr id="158" name="Google Shape;158;p10"/>
          <p:cNvPicPr preferRelativeResize="0"/>
          <p:nvPr/>
        </p:nvPicPr>
        <p:blipFill rotWithShape="1">
          <a:blip r:embed="rId3">
            <a:alphaModFix/>
          </a:blip>
          <a:srcRect b="0" l="0" r="0" t="3743"/>
          <a:stretch/>
        </p:blipFill>
        <p:spPr>
          <a:xfrm>
            <a:off x="0" y="0"/>
            <a:ext cx="12194454" cy="685800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테마">
  <a:themeElements>
    <a:clrScheme name="winterdream">
      <a:dk1>
        <a:srgbClr val="000000"/>
      </a:dk1>
      <a:lt1>
        <a:srgbClr val="FFFFFF"/>
      </a:lt1>
      <a:dk2>
        <a:srgbClr val="44546A"/>
      </a:dk2>
      <a:lt2>
        <a:srgbClr val="E7E6E6"/>
      </a:lt2>
      <a:accent1>
        <a:srgbClr val="21345C"/>
      </a:accent1>
      <a:accent2>
        <a:srgbClr val="326393"/>
      </a:accent2>
      <a:accent3>
        <a:srgbClr val="6D8CAC"/>
      </a:accent3>
      <a:accent4>
        <a:srgbClr val="C9CACF"/>
      </a:accent4>
      <a:accent5>
        <a:srgbClr val="CAB5BD"/>
      </a:accent5>
      <a:accent6>
        <a:srgbClr val="F1ECE6"/>
      </a:accent6>
      <a:hlink>
        <a:srgbClr val="3F3F3F"/>
      </a:hlink>
      <a:folHlink>
        <a:srgbClr val="3F3F3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2020-11-18T01:48:02Z</dcterms:created>
  <dc:creator>유 새별</dc:creator>
</cp:coreProperties>
</file>